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3" r:id="rId3"/>
    <p:sldId id="400" r:id="rId4"/>
    <p:sldId id="404" r:id="rId5"/>
    <p:sldId id="405" r:id="rId6"/>
    <p:sldId id="406" r:id="rId7"/>
    <p:sldId id="407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0"/>
            <p14:sldId id="404"/>
            <p14:sldId id="405"/>
            <p14:sldId id="406"/>
            <p14:sldId id="4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76" y="31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يهتم </a:t>
            </a:r>
            <a:r>
              <a:rPr lang="ar-EG" sz="6600" b="1" dirty="0" err="1"/>
              <a:t>بي</a:t>
            </a:r>
            <a:r>
              <a:rPr lang="ar-EG" sz="6600" b="1" dirty="0"/>
              <a:t> عوني منقذي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94973"/>
            <a:ext cx="9982199" cy="7125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1-</a:t>
            </a:r>
            <a:r>
              <a:rPr lang="ar-EG" sz="4000" b="1" dirty="0"/>
              <a:t> </a:t>
            </a:r>
          </a:p>
          <a:p>
            <a:pPr algn="ctr"/>
            <a:r>
              <a:rPr lang="ar-EG" sz="7200" b="1" dirty="0"/>
              <a:t>يَهتَمُّ بي عَوْني مُنقِذي</a:t>
            </a:r>
          </a:p>
          <a:p>
            <a:pPr algn="ctr"/>
            <a:r>
              <a:rPr lang="ar-EG" sz="7200" b="1" dirty="0"/>
              <a:t>إلَهي لا </a:t>
            </a:r>
            <a:r>
              <a:rPr lang="ar-EG" sz="7200" b="1" dirty="0" err="1"/>
              <a:t>يُبطِيءُ</a:t>
            </a:r>
            <a:br>
              <a:rPr lang="ar-EG" sz="7200" b="1" dirty="0"/>
            </a:br>
            <a:r>
              <a:rPr lang="ar-EG" sz="7200" b="1" dirty="0"/>
              <a:t>لِذَلِكَ أنتَظِــرُ وَأصبِـرُ</a:t>
            </a:r>
          </a:p>
          <a:p>
            <a:pPr algn="ctr"/>
            <a:r>
              <a:rPr lang="ar-EG" sz="7200" b="1" dirty="0"/>
              <a:t>لَهُ وَحــــــــــــــدَهُ</a:t>
            </a:r>
            <a:br>
              <a:rPr lang="ar-EG" sz="7200" b="1" dirty="0"/>
            </a:br>
            <a:endParaRPr lang="en-US" sz="115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5220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000" b="1" dirty="0">
                <a:solidFill>
                  <a:srgbClr val="00582A"/>
                </a:solidFill>
              </a:rPr>
              <a:t>(لِلرَّبِّ سَلِّمْ</a:t>
            </a:r>
          </a:p>
          <a:p>
            <a:pPr algn="ctr"/>
            <a:r>
              <a:rPr lang="ar-EG" sz="7000" b="1" dirty="0">
                <a:solidFill>
                  <a:srgbClr val="00582A"/>
                </a:solidFill>
              </a:rPr>
              <a:t>طَريقَك وَاتَّكِلْ عَلَيْهِ</a:t>
            </a:r>
            <a:br>
              <a:rPr lang="ar-EG" sz="7000" b="1" dirty="0">
                <a:solidFill>
                  <a:srgbClr val="00582A"/>
                </a:solidFill>
              </a:rPr>
            </a:br>
            <a:r>
              <a:rPr lang="ar-EG" sz="7000" b="1" dirty="0">
                <a:solidFill>
                  <a:srgbClr val="00582A"/>
                </a:solidFill>
              </a:rPr>
              <a:t>وَهـــوَ يُجرِي</a:t>
            </a:r>
          </a:p>
          <a:p>
            <a:pPr algn="ctr"/>
            <a:r>
              <a:rPr lang="ar-EG" sz="7000" b="1" dirty="0">
                <a:solidFill>
                  <a:srgbClr val="00582A"/>
                </a:solidFill>
              </a:rPr>
              <a:t>وَهـوَ يُجرِي)2</a:t>
            </a:r>
            <a:br>
              <a:rPr lang="ar-EG" sz="70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62707"/>
            <a:ext cx="9982199" cy="7309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2-</a:t>
            </a:r>
            <a:r>
              <a:rPr lang="ar-EG" sz="4000" b="1" dirty="0"/>
              <a:t> </a:t>
            </a:r>
          </a:p>
          <a:p>
            <a:pPr algn="ctr"/>
            <a:r>
              <a:rPr lang="ar-EG" sz="7200" b="1" dirty="0"/>
              <a:t>(ثابتٌ قلبـــي)</a:t>
            </a:r>
            <a:r>
              <a:rPr lang="ar-EG" sz="6600" b="1" dirty="0"/>
              <a:t>2</a:t>
            </a:r>
            <a:r>
              <a:rPr lang="ar-EG" sz="7200" b="1" dirty="0"/>
              <a:t>  </a:t>
            </a:r>
          </a:p>
          <a:p>
            <a:pPr algn="ctr"/>
            <a:r>
              <a:rPr lang="ar-EG" sz="7200" b="1" dirty="0"/>
              <a:t>أُرَنِّمُ لَكَ يا رَبِّي</a:t>
            </a:r>
            <a:br>
              <a:rPr lang="ar-EG" sz="7200" b="1" dirty="0"/>
            </a:br>
            <a:r>
              <a:rPr lang="ar-EG" sz="7200" b="1" dirty="0"/>
              <a:t>ثابتٌ قلبي لأنَّكَ </a:t>
            </a:r>
          </a:p>
          <a:p>
            <a:pPr algn="ctr"/>
            <a:r>
              <a:rPr lang="ar-EG" sz="7200" b="1" dirty="0"/>
              <a:t>حَقَّاً يا الله مَلِكُ المَجدِ</a:t>
            </a:r>
            <a:br>
              <a:rPr lang="ar-EG" sz="7200" b="1" dirty="0"/>
            </a:br>
            <a:endParaRPr lang="en-US" sz="11500" b="1" dirty="0"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24355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5220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000" b="1" dirty="0">
                <a:solidFill>
                  <a:srgbClr val="00582A"/>
                </a:solidFill>
              </a:rPr>
              <a:t>(لِلرَّبِّ سَلِّمْ</a:t>
            </a:r>
          </a:p>
          <a:p>
            <a:pPr algn="ctr"/>
            <a:r>
              <a:rPr lang="ar-EG" sz="7000" b="1" dirty="0">
                <a:solidFill>
                  <a:srgbClr val="00582A"/>
                </a:solidFill>
              </a:rPr>
              <a:t>طَريقَك وَاتَّكِلْ عَلَيْهِ</a:t>
            </a:r>
            <a:br>
              <a:rPr lang="ar-EG" sz="7000" b="1" dirty="0">
                <a:solidFill>
                  <a:srgbClr val="00582A"/>
                </a:solidFill>
              </a:rPr>
            </a:br>
            <a:r>
              <a:rPr lang="ar-EG" sz="7000" b="1" dirty="0">
                <a:solidFill>
                  <a:srgbClr val="00582A"/>
                </a:solidFill>
              </a:rPr>
              <a:t>وَهـــوَ يُجرِي</a:t>
            </a:r>
          </a:p>
          <a:p>
            <a:pPr algn="ctr"/>
            <a:r>
              <a:rPr lang="ar-EG" sz="7000" b="1" dirty="0">
                <a:solidFill>
                  <a:srgbClr val="00582A"/>
                </a:solidFill>
              </a:rPr>
              <a:t>وَهـوَ يُجرِي)2</a:t>
            </a:r>
            <a:br>
              <a:rPr lang="ar-EG" sz="70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637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94973"/>
            <a:ext cx="9982199" cy="7125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2-</a:t>
            </a:r>
            <a:r>
              <a:rPr lang="ar-EG" sz="4000" b="1" dirty="0"/>
              <a:t> </a:t>
            </a:r>
          </a:p>
          <a:p>
            <a:pPr algn="ctr"/>
            <a:r>
              <a:rPr lang="ar-EG" sz="7200" b="1" dirty="0"/>
              <a:t>غَنُّوا رَنِّمُوا لإلَهنـا</a:t>
            </a:r>
          </a:p>
          <a:p>
            <a:pPr algn="ctr"/>
            <a:r>
              <a:rPr lang="ar-EG" sz="7200" b="1" dirty="0"/>
              <a:t>وَلتَشدُ لَهُ ألسِنَتُنـا</a:t>
            </a:r>
            <a:br>
              <a:rPr lang="ar-EG" sz="7200" b="1" dirty="0"/>
            </a:br>
            <a:r>
              <a:rPr lang="ar-EG" sz="7200" b="1" dirty="0"/>
              <a:t>يَسمَعُ لَنا  يُفـَرِّحُ قَلبَنا</a:t>
            </a:r>
          </a:p>
          <a:p>
            <a:pPr algn="ctr"/>
            <a:r>
              <a:rPr lang="ar-EG" sz="7200" b="1" dirty="0"/>
              <a:t>يَلَذُّ لَهُ تَسبيحُنـــــا</a:t>
            </a:r>
            <a:br>
              <a:rPr lang="ar-EG" sz="7200" b="1" dirty="0"/>
            </a:br>
            <a:endParaRPr lang="en-US" sz="11500" b="1" dirty="0"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67833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5220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000" b="1" dirty="0">
                <a:solidFill>
                  <a:srgbClr val="00582A"/>
                </a:solidFill>
              </a:rPr>
              <a:t>(لِلرَّبِّ سَلِّمْ</a:t>
            </a:r>
          </a:p>
          <a:p>
            <a:pPr algn="ctr"/>
            <a:r>
              <a:rPr lang="ar-EG" sz="7000" b="1" dirty="0">
                <a:solidFill>
                  <a:srgbClr val="00582A"/>
                </a:solidFill>
              </a:rPr>
              <a:t>طَريقَك وَاتَّكِلْ عَلَيْهِ</a:t>
            </a:r>
            <a:br>
              <a:rPr lang="ar-EG" sz="7000" b="1" dirty="0">
                <a:solidFill>
                  <a:srgbClr val="00582A"/>
                </a:solidFill>
              </a:rPr>
            </a:br>
            <a:r>
              <a:rPr lang="ar-EG" sz="7000" b="1" dirty="0">
                <a:solidFill>
                  <a:srgbClr val="00582A"/>
                </a:solidFill>
              </a:rPr>
              <a:t>وَهـــوَ يُجرِي</a:t>
            </a:r>
          </a:p>
          <a:p>
            <a:pPr algn="ctr"/>
            <a:r>
              <a:rPr lang="ar-EG" sz="7000" b="1" dirty="0">
                <a:solidFill>
                  <a:srgbClr val="00582A"/>
                </a:solidFill>
              </a:rPr>
              <a:t>وَهـوَ يُجرِي)2</a:t>
            </a:r>
            <a:br>
              <a:rPr lang="ar-EG" sz="70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527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1822</TotalTime>
  <Words>110</Words>
  <Application>Microsoft Office PowerPoint</Application>
  <PresentationFormat>عرض على الشاشة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243</cp:revision>
  <dcterms:created xsi:type="dcterms:W3CDTF">2021-12-07T14:30:00Z</dcterms:created>
  <dcterms:modified xsi:type="dcterms:W3CDTF">2024-03-27T09:17:13Z</dcterms:modified>
</cp:coreProperties>
</file>