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351" r:id="rId9"/>
    <p:sldId id="352" r:id="rId10"/>
    <p:sldId id="353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0"/>
            <p14:sldId id="351"/>
            <p14:sldId id="352"/>
            <p14:sldId id="35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66" d="100"/>
          <a:sy n="66" d="100"/>
        </p:scale>
        <p:origin x="52" y="3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5593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تـرنيــمة</a:t>
            </a:r>
            <a:endParaRPr lang="ar-EG" sz="7200" b="1" dirty="0">
              <a:latin typeface="Arial" charset="0"/>
            </a:endParaRP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أطرح أكاليلي عند قدميه</a:t>
            </a:r>
            <a:br>
              <a:rPr lang="ar-EG" sz="7200" b="1" dirty="0"/>
            </a:br>
            <a:endParaRPr lang="ar-EG" sz="72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7200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spcBef>
                <a:spcPct val="20000"/>
              </a:spcBef>
              <a:defRPr/>
            </a:pPr>
            <a:r>
              <a:rPr lang="ar-EG" sz="8800" b="1" dirty="0">
                <a:solidFill>
                  <a:srgbClr val="003300"/>
                </a:solidFill>
              </a:rPr>
              <a:t>وأطرح أكاليلي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عند قدميه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ونهاري وليلي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راح أرنم ليه</a:t>
            </a:r>
            <a:br>
              <a:rPr lang="ar-EG" sz="8800" b="1" dirty="0">
                <a:solidFill>
                  <a:srgbClr val="003300"/>
                </a:solidFill>
              </a:rPr>
            </a:br>
            <a:endParaRPr lang="en-US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7200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spcBef>
                <a:spcPct val="20000"/>
              </a:spcBef>
              <a:defRPr/>
            </a:pPr>
            <a:r>
              <a:rPr lang="ar-EG" sz="8800" b="1" dirty="0">
                <a:solidFill>
                  <a:srgbClr val="003300"/>
                </a:solidFill>
              </a:rPr>
              <a:t>وأطرح أكاليلي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عند قدميه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ونهاري وليلي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راح أرنم ليه</a:t>
            </a:r>
            <a:br>
              <a:rPr lang="ar-EG" sz="8800" b="1" dirty="0">
                <a:solidFill>
                  <a:srgbClr val="003300"/>
                </a:solidFill>
              </a:rPr>
            </a:br>
            <a:endParaRPr lang="en-US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57200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spcBef>
                <a:spcPct val="20000"/>
              </a:spcBef>
              <a:defRPr/>
            </a:pPr>
            <a:r>
              <a:rPr lang="ar-EG" sz="6600" b="1" dirty="0"/>
              <a:t>1-</a:t>
            </a:r>
            <a:r>
              <a:rPr lang="ar-EG" sz="8800" b="1" dirty="0"/>
              <a:t> حبيبي عن وصفه</a:t>
            </a:r>
            <a:br>
              <a:rPr lang="ar-EG" sz="8800" b="1" dirty="0"/>
            </a:br>
            <a:r>
              <a:rPr lang="ar-EG" sz="8800" b="1" dirty="0"/>
              <a:t>يعجز أي إنسان</a:t>
            </a:r>
            <a:br>
              <a:rPr lang="ar-EG" sz="8800" b="1" dirty="0"/>
            </a:br>
            <a:r>
              <a:rPr lang="ar-EG" sz="8800" b="1" dirty="0"/>
              <a:t>أصله بالمجد مكلل</a:t>
            </a:r>
            <a:br>
              <a:rPr lang="ar-EG" sz="8800" b="1" dirty="0"/>
            </a:br>
            <a:r>
              <a:rPr lang="ar-EG" sz="8800" b="1" dirty="0"/>
              <a:t>وليه سلطان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7200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spcBef>
                <a:spcPct val="20000"/>
              </a:spcBef>
              <a:defRPr/>
            </a:pPr>
            <a:r>
              <a:rPr lang="ar-EG" sz="8800" b="1" dirty="0">
                <a:solidFill>
                  <a:srgbClr val="003300"/>
                </a:solidFill>
              </a:rPr>
              <a:t>وأطرح أكاليلي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عند قدميه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ونهاري وليلي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راح أرنم ليه</a:t>
            </a:r>
            <a:br>
              <a:rPr lang="ar-EG" sz="8800" b="1" dirty="0">
                <a:solidFill>
                  <a:srgbClr val="003300"/>
                </a:solidFill>
              </a:rPr>
            </a:br>
            <a:endParaRPr lang="en-US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57200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spcBef>
                <a:spcPct val="20000"/>
              </a:spcBef>
              <a:defRPr/>
            </a:pPr>
            <a:r>
              <a:rPr lang="ar-EG" sz="6600" b="1" dirty="0"/>
              <a:t>2-</a:t>
            </a:r>
            <a:r>
              <a:rPr lang="ar-EG" sz="8800" b="1" dirty="0"/>
              <a:t> حبيبي أبيض وأحمر</a:t>
            </a:r>
            <a:br>
              <a:rPr lang="ar-EG" sz="8800" b="1" dirty="0"/>
            </a:br>
            <a:r>
              <a:rPr lang="ar-EG" sz="8800" b="1" dirty="0"/>
              <a:t>ليه اسم عجيب</a:t>
            </a:r>
            <a:br>
              <a:rPr lang="ar-EG" sz="8800" b="1" dirty="0"/>
            </a:br>
            <a:r>
              <a:rPr lang="ar-EG" sz="8800" b="1" dirty="0"/>
              <a:t>وجماله بارع بل أكثر</a:t>
            </a:r>
            <a:br>
              <a:rPr lang="ar-EG" sz="8800" b="1" dirty="0"/>
            </a:br>
            <a:r>
              <a:rPr lang="ar-EG" sz="8800" b="1" dirty="0"/>
              <a:t>خالي من العيب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7200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spcBef>
                <a:spcPct val="20000"/>
              </a:spcBef>
              <a:defRPr/>
            </a:pPr>
            <a:r>
              <a:rPr lang="ar-EG" sz="8800" b="1" dirty="0">
                <a:solidFill>
                  <a:srgbClr val="003300"/>
                </a:solidFill>
              </a:rPr>
              <a:t>وأطرح أكاليلي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عند قدميه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ونهاري وليلي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راح أرنم ليه</a:t>
            </a:r>
            <a:br>
              <a:rPr lang="ar-EG" sz="8800" b="1" dirty="0">
                <a:solidFill>
                  <a:srgbClr val="003300"/>
                </a:solidFill>
              </a:rPr>
            </a:br>
            <a:endParaRPr lang="en-US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57200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spcBef>
                <a:spcPct val="20000"/>
              </a:spcBef>
              <a:defRPr/>
            </a:pPr>
            <a:r>
              <a:rPr lang="ar-EG" sz="6600" b="1" dirty="0"/>
              <a:t>3-</a:t>
            </a:r>
            <a:r>
              <a:rPr lang="ar-EG" sz="8800" b="1" dirty="0"/>
              <a:t> لما أذكر موته</a:t>
            </a:r>
            <a:br>
              <a:rPr lang="ar-EG" sz="8800" b="1" dirty="0"/>
            </a:br>
            <a:r>
              <a:rPr lang="ar-EG" sz="8800" b="1" dirty="0" err="1"/>
              <a:t>وألاماته</a:t>
            </a:r>
            <a:r>
              <a:rPr lang="ar-EG" sz="8800" b="1" dirty="0"/>
              <a:t> وأتأمل فيه</a:t>
            </a:r>
            <a:br>
              <a:rPr lang="ar-EG" sz="8800" b="1" dirty="0"/>
            </a:br>
            <a:r>
              <a:rPr lang="ar-EG" sz="8800" b="1" dirty="0"/>
              <a:t>أتذكر صلبه</a:t>
            </a:r>
            <a:br>
              <a:rPr lang="ar-EG" sz="8800" b="1" dirty="0"/>
            </a:br>
            <a:r>
              <a:rPr lang="ar-EG" sz="8800" b="1" dirty="0"/>
              <a:t>وجلداته وأتعلق بيه</a:t>
            </a:r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457200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0" hangingPunct="0">
              <a:spcBef>
                <a:spcPct val="20000"/>
              </a:spcBef>
              <a:defRPr/>
            </a:pPr>
            <a:r>
              <a:rPr lang="ar-EG" sz="8800" b="1" dirty="0">
                <a:solidFill>
                  <a:srgbClr val="003300"/>
                </a:solidFill>
              </a:rPr>
              <a:t>وأطرح أكاليلي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عند قدميه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ونهاري وليلي</a:t>
            </a:r>
            <a:br>
              <a:rPr lang="ar-EG" sz="8800" b="1" dirty="0">
                <a:solidFill>
                  <a:srgbClr val="003300"/>
                </a:solidFill>
              </a:rPr>
            </a:br>
            <a:r>
              <a:rPr lang="ar-EG" sz="8800" b="1" dirty="0">
                <a:solidFill>
                  <a:srgbClr val="003300"/>
                </a:solidFill>
              </a:rPr>
              <a:t>راح أرنم ليه</a:t>
            </a:r>
            <a:br>
              <a:rPr lang="ar-EG" sz="8800" b="1" dirty="0">
                <a:solidFill>
                  <a:srgbClr val="003300"/>
                </a:solidFill>
              </a:rPr>
            </a:br>
            <a:endParaRPr lang="en-US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57200"/>
            <a:ext cx="9144000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4-</a:t>
            </a:r>
            <a:r>
              <a:rPr lang="ar-EG" sz="8800" b="1" dirty="0"/>
              <a:t>عنك ما </a:t>
            </a:r>
            <a:r>
              <a:rPr lang="ar-EG" sz="8800" b="1" dirty="0" err="1"/>
              <a:t>هاحول</a:t>
            </a:r>
            <a:r>
              <a:rPr lang="ar-EG" sz="8800" b="1" dirty="0"/>
              <a:t> عيني</a:t>
            </a:r>
            <a:br>
              <a:rPr lang="ar-EG" sz="8800" b="1" dirty="0"/>
            </a:br>
            <a:r>
              <a:rPr lang="ar-EG" sz="8800" b="1" dirty="0"/>
              <a:t>في ضيق أو جوع</a:t>
            </a:r>
            <a:br>
              <a:rPr lang="ar-EG" sz="8800" b="1" dirty="0"/>
            </a:br>
            <a:r>
              <a:rPr lang="ar-EG" sz="8800" b="1" dirty="0"/>
              <a:t>وانت إلي دفعت ثمن</a:t>
            </a:r>
            <a:br>
              <a:rPr lang="ar-EG" sz="8800" b="1" dirty="0"/>
            </a:br>
            <a:r>
              <a:rPr lang="ar-EG" sz="8800" b="1" dirty="0"/>
              <a:t>في دمك </a:t>
            </a:r>
            <a:r>
              <a:rPr lang="ar-EG" sz="8800" b="1" dirty="0" err="1"/>
              <a:t>يايسوع</a:t>
            </a:r>
            <a:endParaRPr lang="ar-EG" sz="8800" b="1" dirty="0"/>
          </a:p>
          <a:p>
            <a:pPr algn="ctr"/>
            <a:br>
              <a:rPr lang="ar-EG" sz="8800" b="1" dirty="0"/>
            </a:br>
            <a:endParaRPr lang="en-US" sz="8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1842</TotalTime>
  <Words>140</Words>
  <Application>Microsoft Office PowerPoint</Application>
  <PresentationFormat>عرض على الشاشة (4:3)</PresentationFormat>
  <Paragraphs>12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206</cp:revision>
  <dcterms:created xsi:type="dcterms:W3CDTF">2021-12-07T14:30:00Z</dcterms:created>
  <dcterms:modified xsi:type="dcterms:W3CDTF">2024-03-30T14:17:50Z</dcterms:modified>
</cp:coreProperties>
</file>