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0" r:id="rId3"/>
    <p:sldId id="406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6600" b="1" dirty="0" smtClean="0"/>
              <a:t>بتسبيح الرب ينطق فمي 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(بتسبيح الرب ينطق فمي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بتسبيح الرب ينطق فمي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القدوس)</a:t>
            </a:r>
            <a:r>
              <a:rPr lang="ar-EG" sz="6000" b="1" dirty="0" smtClean="0">
                <a:solidFill>
                  <a:srgbClr val="00582A"/>
                </a:solidFill>
              </a:rPr>
              <a:t>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en-US" altLang="zh-CN" sz="6600" b="1" dirty="0" smtClean="0">
              <a:solidFill>
                <a:srgbClr val="00582A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(بتسبيح الرب ينطق فمي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بتسبيح الرب ينطق فمي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القدوس)</a:t>
            </a:r>
            <a:r>
              <a:rPr lang="ar-EG" sz="6000" b="1" dirty="0" smtClean="0">
                <a:solidFill>
                  <a:srgbClr val="00582A"/>
                </a:solidFill>
              </a:rPr>
              <a:t>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en-US" altLang="zh-CN" sz="6600" b="1" dirty="0" smtClean="0">
              <a:solidFill>
                <a:srgbClr val="00582A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الرب عاضد كل الساقطين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وهو </a:t>
            </a:r>
            <a:r>
              <a:rPr lang="ar-EG" sz="7200" b="1" dirty="0" smtClean="0"/>
              <a:t>يقوم كل المنحنين</a:t>
            </a:r>
            <a:br>
              <a:rPr lang="ar-EG" sz="7200" b="1" dirty="0" smtClean="0"/>
            </a:br>
            <a:r>
              <a:rPr lang="ar-EG" sz="7200" b="1" dirty="0" smtClean="0"/>
              <a:t>أعين الكل </a:t>
            </a:r>
            <a:r>
              <a:rPr lang="ar-EG" sz="7200" b="1" dirty="0" err="1" smtClean="0"/>
              <a:t>أياك</a:t>
            </a:r>
            <a:r>
              <a:rPr lang="ar-EG" sz="7200" b="1" dirty="0" smtClean="0"/>
              <a:t> تترجى أنت تعطيهم طعامًا كل حين)2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altLang="zh-CN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(بتسبيح الرب ينطق فمي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بتسبيح الرب ينطق فمي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القدوس)</a:t>
            </a:r>
            <a:r>
              <a:rPr lang="ar-EG" sz="6000" b="1" dirty="0" smtClean="0">
                <a:solidFill>
                  <a:srgbClr val="00582A"/>
                </a:solidFill>
              </a:rPr>
              <a:t>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en-US" altLang="zh-CN" sz="6600" b="1" dirty="0" smtClean="0">
              <a:solidFill>
                <a:srgbClr val="00582A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(أب حنان حنان ورحيم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طويل </a:t>
            </a:r>
            <a:r>
              <a:rPr lang="ar-EG" sz="7200" b="1" dirty="0" smtClean="0"/>
              <a:t>الروح كثير الرحمة</a:t>
            </a:r>
            <a:br>
              <a:rPr lang="ar-EG" sz="7200" b="1" dirty="0" smtClean="0"/>
            </a:br>
            <a:r>
              <a:rPr lang="ar-EG" sz="7200" b="1" dirty="0" smtClean="0"/>
              <a:t>الرب صالح للكل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رحمته </a:t>
            </a:r>
            <a:r>
              <a:rPr lang="ar-EG" sz="7200" b="1" dirty="0" smtClean="0"/>
              <a:t>على كل </a:t>
            </a:r>
            <a:r>
              <a:rPr lang="ar-EG" sz="7200" b="1" dirty="0" err="1" smtClean="0"/>
              <a:t>خائفيه</a:t>
            </a:r>
            <a:r>
              <a:rPr lang="ar-EG" sz="7200" b="1" dirty="0" smtClean="0"/>
              <a:t>)2 </a:t>
            </a:r>
            <a:br>
              <a:rPr lang="ar-EG" sz="7200" b="1" dirty="0" smtClean="0"/>
            </a:br>
            <a:endParaRPr lang="ar-EG" altLang="zh-CN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(بتسبيح الرب ينطق فمي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بتسبيح الرب ينطق فمي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القدوس)</a:t>
            </a:r>
            <a:r>
              <a:rPr lang="ar-EG" sz="6000" b="1" dirty="0" smtClean="0">
                <a:solidFill>
                  <a:srgbClr val="00582A"/>
                </a:solidFill>
              </a:rPr>
              <a:t>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en-US" altLang="zh-CN" sz="6600" b="1" dirty="0" smtClean="0">
              <a:solidFill>
                <a:srgbClr val="00582A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 </a:t>
            </a:r>
          </a:p>
          <a:p>
            <a:pPr algn="ctr" rtl="1"/>
            <a:r>
              <a:rPr lang="ar-EG" sz="7200" b="1" dirty="0" smtClean="0"/>
              <a:t>(يحمدك كل أعمالك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ويباركك </a:t>
            </a:r>
            <a:r>
              <a:rPr lang="ar-EG" sz="7200" b="1" dirty="0" err="1" smtClean="0"/>
              <a:t>أتقياؤك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بمجد ملكك يتحدثون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بجبروتك </a:t>
            </a:r>
            <a:r>
              <a:rPr lang="ar-EG" sz="7200" b="1" dirty="0" smtClean="0"/>
              <a:t>يتكلمون)2 </a:t>
            </a:r>
            <a:br>
              <a:rPr lang="ar-EG" sz="7200" b="1" dirty="0" smtClean="0"/>
            </a:br>
            <a:endParaRPr lang="ar-EG" altLang="zh-CN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(بتسبيح الرب ينطق فمي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بتسبيح الرب ينطق فمي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كل </a:t>
            </a:r>
            <a:r>
              <a:rPr lang="ar-EG" sz="6600" b="1" dirty="0" smtClean="0">
                <a:solidFill>
                  <a:srgbClr val="00582A"/>
                </a:solidFill>
              </a:rPr>
              <a:t>نسمة تبارك اسمه القدوس)</a:t>
            </a:r>
            <a:r>
              <a:rPr lang="ar-EG" sz="6000" b="1" dirty="0" smtClean="0">
                <a:solidFill>
                  <a:srgbClr val="00582A"/>
                </a:solidFill>
              </a:rPr>
              <a:t>2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en-US" altLang="zh-CN" sz="6600" b="1" dirty="0" smtClean="0">
              <a:solidFill>
                <a:srgbClr val="00582A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4- </a:t>
            </a:r>
          </a:p>
          <a:p>
            <a:pPr algn="ctr" rtl="1"/>
            <a:r>
              <a:rPr lang="ar-EG" sz="7200" b="1" dirty="0" smtClean="0"/>
              <a:t>(رب قدير ليس مثلك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وأنت </a:t>
            </a:r>
            <a:r>
              <a:rPr lang="ar-EG" sz="7200" b="1" dirty="0" smtClean="0"/>
              <a:t>تصنع العجائب</a:t>
            </a:r>
            <a:br>
              <a:rPr lang="ar-EG" sz="7200" b="1" dirty="0" smtClean="0"/>
            </a:br>
            <a:r>
              <a:rPr lang="ar-EG" sz="7200" b="1" dirty="0" smtClean="0"/>
              <a:t>لم تر عين إلهًا غيرك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أنت </a:t>
            </a:r>
            <a:r>
              <a:rPr lang="ar-EG" sz="7200" b="1" dirty="0" smtClean="0"/>
              <a:t>عظيم عظيم وحدك)2 </a:t>
            </a:r>
            <a:br>
              <a:rPr lang="ar-EG" sz="7200" b="1" dirty="0" smtClean="0"/>
            </a:br>
            <a:endParaRPr lang="ar-EG" altLang="zh-CN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</TotalTime>
  <Words>51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296</cp:revision>
  <dcterms:created xsi:type="dcterms:W3CDTF">2021-12-07T14:30:00Z</dcterms:created>
  <dcterms:modified xsi:type="dcterms:W3CDTF">2022-07-24T09:08:42Z</dcterms:modified>
</cp:coreProperties>
</file>