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20" r:id="rId3"/>
    <p:sldId id="406" r:id="rId4"/>
    <p:sldId id="421" r:id="rId5"/>
    <p:sldId id="422" r:id="rId6"/>
    <p:sldId id="429" r:id="rId7"/>
    <p:sldId id="425" r:id="rId8"/>
    <p:sldId id="426" r:id="rId9"/>
    <p:sldId id="430" r:id="rId10"/>
    <p:sldId id="427" r:id="rId11"/>
    <p:sldId id="428" r:id="rId12"/>
    <p:sldId id="431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6600" b="1" dirty="0" smtClean="0"/>
              <a:t>بحر محبة </a:t>
            </a:r>
            <a:r>
              <a:rPr lang="ar-EG" sz="6600" b="1" dirty="0" err="1" smtClean="0"/>
              <a:t>الفادي</a:t>
            </a:r>
            <a:r>
              <a:rPr lang="ar-EG" sz="6600" b="1" dirty="0" smtClean="0"/>
              <a:t> 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0206"/>
            <a:ext cx="9982199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بلطفه العجيب </a:t>
            </a:r>
            <a:r>
              <a:rPr lang="ar-EG" sz="8000" b="1" dirty="0" smtClean="0"/>
              <a:t>سبى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فؤادي </a:t>
            </a:r>
            <a:r>
              <a:rPr lang="ar-EG" sz="8000" b="1" dirty="0" err="1" smtClean="0"/>
              <a:t>ازال</a:t>
            </a:r>
            <a:r>
              <a:rPr lang="ar-EG" sz="8000" b="1" dirty="0" smtClean="0"/>
              <a:t> حماتي</a:t>
            </a:r>
            <a:br>
              <a:rPr lang="ar-EG" sz="8000" b="1" dirty="0" smtClean="0"/>
            </a:br>
            <a:r>
              <a:rPr lang="ar-EG" sz="8000" b="1" dirty="0" err="1" smtClean="0"/>
              <a:t>اضحى</a:t>
            </a:r>
            <a:r>
              <a:rPr lang="ar-EG" sz="8000" b="1" dirty="0" smtClean="0"/>
              <a:t> كذا مجني، ترس خلاصي ينبوع نصرتي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en-US" altLang="zh-CN" sz="8000" b="1" dirty="0" smtClean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36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قد فاق حبه، قد زاد فضله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 smtClean="0">
                <a:solidFill>
                  <a:srgbClr val="00582A"/>
                </a:solidFill>
              </a:rPr>
              <a:t>اذ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جعلني هيكلا لروحه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غدوت وارثا لله في المسيح وترنمت شفتاي بالتسبيح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altLang="zh-CN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91825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(كل ما لي في </a:t>
            </a:r>
            <a:r>
              <a:rPr lang="ar-EG" sz="8000" b="1" dirty="0" smtClean="0">
                <a:solidFill>
                  <a:srgbClr val="00582A"/>
                </a:solidFill>
              </a:rPr>
              <a:t>الحياة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كل </a:t>
            </a:r>
            <a:r>
              <a:rPr lang="ar-EG" sz="8000" b="1" dirty="0" smtClean="0">
                <a:solidFill>
                  <a:srgbClr val="00582A"/>
                </a:solidFill>
              </a:rPr>
              <a:t>عمري للممات ) 2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للحبيب </a:t>
            </a:r>
            <a:r>
              <a:rPr lang="ar-EG" sz="8000" b="1" dirty="0" smtClean="0">
                <a:solidFill>
                  <a:srgbClr val="00582A"/>
                </a:solidFill>
              </a:rPr>
              <a:t>للحبيب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من </a:t>
            </a:r>
            <a:r>
              <a:rPr lang="ar-EG" sz="8000" b="1" dirty="0" smtClean="0">
                <a:solidFill>
                  <a:srgbClr val="00582A"/>
                </a:solidFill>
              </a:rPr>
              <a:t>فداني </a:t>
            </a:r>
            <a:r>
              <a:rPr lang="ar-EG" sz="8000" b="1" dirty="0" smtClean="0">
                <a:solidFill>
                  <a:srgbClr val="00582A"/>
                </a:solidFill>
              </a:rPr>
              <a:t>بالصليب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altLang="zh-CN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1-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بحر محبة </a:t>
            </a:r>
            <a:r>
              <a:rPr lang="ar-EG" sz="8000" b="1" dirty="0" err="1" smtClean="0"/>
              <a:t>الفادي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لا </a:t>
            </a:r>
            <a:r>
              <a:rPr lang="ar-EG" sz="8000" b="1" dirty="0" smtClean="0"/>
              <a:t>يحد متسع </a:t>
            </a:r>
            <a:r>
              <a:rPr lang="ar-EG" sz="8000" b="1" dirty="0" err="1" smtClean="0"/>
              <a:t>الارجاء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في طوله </a:t>
            </a:r>
            <a:r>
              <a:rPr lang="ar-EG" sz="8000" b="1" dirty="0" smtClean="0"/>
              <a:t>وعمقـــــه </a:t>
            </a:r>
          </a:p>
          <a:p>
            <a:pPr algn="ctr"/>
            <a:r>
              <a:rPr lang="ar-EG" sz="8000" b="1" dirty="0" smtClean="0"/>
              <a:t>سرمدي </a:t>
            </a:r>
            <a:r>
              <a:rPr lang="ar-EG" sz="8000" b="1" dirty="0" smtClean="0"/>
              <a:t>وما له استقصاء</a:t>
            </a:r>
            <a:br>
              <a:rPr lang="ar-EG" sz="8000" b="1" dirty="0" smtClean="0"/>
            </a:br>
            <a:endParaRPr lang="en-US" altLang="zh-CN" sz="8000" b="1" dirty="0" smtClean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36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قد فاق حبه، قد زاد فضله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 smtClean="0">
                <a:solidFill>
                  <a:srgbClr val="00582A"/>
                </a:solidFill>
              </a:rPr>
              <a:t>اذ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جعلني هيكلا لروحه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غدوت وارثا لله في المسيح وترنمت شفتاي بالتسبيح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altLang="zh-CN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1-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بحر محبة </a:t>
            </a:r>
            <a:r>
              <a:rPr lang="ar-EG" sz="8000" b="1" dirty="0" err="1" smtClean="0"/>
              <a:t>الفادي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لا </a:t>
            </a:r>
            <a:r>
              <a:rPr lang="ar-EG" sz="8000" b="1" dirty="0" smtClean="0"/>
              <a:t>يحد متسع </a:t>
            </a:r>
            <a:r>
              <a:rPr lang="ar-EG" sz="8000" b="1" dirty="0" err="1" smtClean="0"/>
              <a:t>الارجاء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في طوله </a:t>
            </a:r>
            <a:r>
              <a:rPr lang="ar-EG" sz="8000" b="1" dirty="0" smtClean="0"/>
              <a:t>وعمقـــــه </a:t>
            </a:r>
          </a:p>
          <a:p>
            <a:pPr algn="ctr"/>
            <a:r>
              <a:rPr lang="ar-EG" sz="8000" b="1" dirty="0" smtClean="0"/>
              <a:t>سرمدي </a:t>
            </a:r>
            <a:r>
              <a:rPr lang="ar-EG" sz="8000" b="1" dirty="0" smtClean="0"/>
              <a:t>وما له استقصاء</a:t>
            </a:r>
            <a:br>
              <a:rPr lang="ar-EG" sz="8000" b="1" dirty="0" smtClean="0"/>
            </a:br>
            <a:endParaRPr lang="en-US" altLang="zh-CN" sz="8000" b="1" dirty="0" smtClean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36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قد فاق حبه، قد زاد فضله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 smtClean="0">
                <a:solidFill>
                  <a:srgbClr val="00582A"/>
                </a:solidFill>
              </a:rPr>
              <a:t>اذ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جعلني هيكلا لروحه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غدوت وارثا لله في المسيح وترنمت شفتاي بالتسبيح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altLang="zh-CN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91825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(كل ما لي في </a:t>
            </a:r>
            <a:r>
              <a:rPr lang="ar-EG" sz="8000" b="1" dirty="0" smtClean="0">
                <a:solidFill>
                  <a:srgbClr val="00582A"/>
                </a:solidFill>
              </a:rPr>
              <a:t>الحياة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كل </a:t>
            </a:r>
            <a:r>
              <a:rPr lang="ar-EG" sz="8000" b="1" dirty="0" smtClean="0">
                <a:solidFill>
                  <a:srgbClr val="00582A"/>
                </a:solidFill>
              </a:rPr>
              <a:t>عمري للممات ) 2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للحبيب </a:t>
            </a:r>
            <a:r>
              <a:rPr lang="ar-EG" sz="8000" b="1" dirty="0" smtClean="0">
                <a:solidFill>
                  <a:srgbClr val="00582A"/>
                </a:solidFill>
              </a:rPr>
              <a:t>للحبيب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من </a:t>
            </a:r>
            <a:r>
              <a:rPr lang="ar-EG" sz="8000" b="1" dirty="0" smtClean="0">
                <a:solidFill>
                  <a:srgbClr val="00582A"/>
                </a:solidFill>
              </a:rPr>
              <a:t>فداني </a:t>
            </a:r>
            <a:r>
              <a:rPr lang="ar-EG" sz="8000" b="1" dirty="0" smtClean="0">
                <a:solidFill>
                  <a:srgbClr val="00582A"/>
                </a:solidFill>
              </a:rPr>
              <a:t>بالصليب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altLang="zh-CN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0206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2-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في موته تلاقى </a:t>
            </a:r>
            <a:r>
              <a:rPr lang="ar-EG" sz="8000" b="1" dirty="0" smtClean="0"/>
              <a:t>على </a:t>
            </a:r>
          </a:p>
          <a:p>
            <a:pPr algn="ctr"/>
            <a:r>
              <a:rPr lang="ar-EG" sz="8000" b="1" dirty="0" smtClean="0"/>
              <a:t>الصليب </a:t>
            </a:r>
            <a:r>
              <a:rPr lang="ar-EG" sz="8000" b="1" dirty="0" smtClean="0"/>
              <a:t>البر والسلام</a:t>
            </a:r>
            <a:br>
              <a:rPr lang="ar-EG" sz="8000" b="1" dirty="0" smtClean="0"/>
            </a:br>
            <a:r>
              <a:rPr lang="ar-EG" sz="8000" b="1" dirty="0" smtClean="0"/>
              <a:t>بنصرة </a:t>
            </a:r>
            <a:r>
              <a:rPr lang="ar-EG" sz="8000" b="1" dirty="0" err="1" smtClean="0"/>
              <a:t>القيامه</a:t>
            </a:r>
            <a:r>
              <a:rPr lang="ar-EG" sz="8000" b="1" dirty="0" smtClean="0"/>
              <a:t> شمس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اضاءت</a:t>
            </a:r>
            <a:r>
              <a:rPr lang="ar-EG" sz="8000" b="1" dirty="0" smtClean="0"/>
              <a:t> </a:t>
            </a:r>
            <a:r>
              <a:rPr lang="ar-EG" sz="8000" b="1" dirty="0" smtClean="0"/>
              <a:t>فلاشت الظلام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en-US" altLang="zh-CN" sz="8000" b="1" dirty="0" smtClean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36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قد فاق حبه، قد زاد فضله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err="1" smtClean="0">
                <a:solidFill>
                  <a:srgbClr val="00582A"/>
                </a:solidFill>
              </a:rPr>
              <a:t>اذ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جعلني هيكلا لروحه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غدوت وارثا لله في المسيح وترنمت شفتاي بالتسبيح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altLang="zh-CN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91825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(كل ما لي في </a:t>
            </a:r>
            <a:r>
              <a:rPr lang="ar-EG" sz="8000" b="1" dirty="0" smtClean="0">
                <a:solidFill>
                  <a:srgbClr val="00582A"/>
                </a:solidFill>
              </a:rPr>
              <a:t>الحياة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كل </a:t>
            </a:r>
            <a:r>
              <a:rPr lang="ar-EG" sz="8000" b="1" dirty="0" smtClean="0">
                <a:solidFill>
                  <a:srgbClr val="00582A"/>
                </a:solidFill>
              </a:rPr>
              <a:t>عمري للممات ) 2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للحبيب </a:t>
            </a:r>
            <a:r>
              <a:rPr lang="ar-EG" sz="8000" b="1" dirty="0" smtClean="0">
                <a:solidFill>
                  <a:srgbClr val="00582A"/>
                </a:solidFill>
              </a:rPr>
              <a:t>للحبيب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من </a:t>
            </a:r>
            <a:r>
              <a:rPr lang="ar-EG" sz="8000" b="1" dirty="0" smtClean="0">
                <a:solidFill>
                  <a:srgbClr val="00582A"/>
                </a:solidFill>
              </a:rPr>
              <a:t>فداني </a:t>
            </a:r>
            <a:r>
              <a:rPr lang="ar-EG" sz="8000" b="1" dirty="0" smtClean="0">
                <a:solidFill>
                  <a:srgbClr val="00582A"/>
                </a:solidFill>
              </a:rPr>
              <a:t>بالصليب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altLang="zh-CN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2012</TotalTime>
  <Words>52</Words>
  <Application>Microsoft Office PowerPoint</Application>
  <PresentationFormat>عرض على الشاشة (3:4)‏</PresentationFormat>
  <Paragraphs>31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297</cp:revision>
  <dcterms:created xsi:type="dcterms:W3CDTF">2021-12-07T14:30:00Z</dcterms:created>
  <dcterms:modified xsi:type="dcterms:W3CDTF">2022-07-24T14:26:23Z</dcterms:modified>
</cp:coreProperties>
</file>