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75" r:id="rId2"/>
    <p:sldId id="316" r:id="rId3"/>
    <p:sldId id="310" r:id="rId4"/>
    <p:sldId id="319" r:id="rId5"/>
    <p:sldId id="311" r:id="rId6"/>
    <p:sldId id="312" r:id="rId7"/>
    <p:sldId id="320" r:id="rId8"/>
    <p:sldId id="317" r:id="rId9"/>
    <p:sldId id="314" r:id="rId10"/>
    <p:sldId id="321" r:id="rId11"/>
    <p:sldId id="318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16"/>
            <p14:sldId id="310"/>
            <p14:sldId id="319"/>
            <p14:sldId id="311"/>
            <p14:sldId id="312"/>
            <p14:sldId id="320"/>
            <p14:sldId id="317"/>
            <p14:sldId id="314"/>
            <p14:sldId id="321"/>
            <p14:sldId id="31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49" autoAdjust="0"/>
    <p:restoredTop sz="94660"/>
  </p:normalViewPr>
  <p:slideViewPr>
    <p:cSldViewPr>
      <p:cViewPr varScale="1">
        <p:scale>
          <a:sx n="68" d="100"/>
          <a:sy n="68" d="100"/>
        </p:scale>
        <p:origin x="64" y="31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3/30/2024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حقًا قامْ حقًا قامْ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66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وُلدَ ورُفعَ على الصليب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آخذاً مكاننــــــــــــا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ماتَ ودُفن في داخلِ قبرٍ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وفي اليومِ الثالثِ قام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92184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(حقًا قامْ حقًا قـــــــــــامْ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غلبَ القبرَ وهزمَ الموتَ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وحقاً قـــــــــــامْ حقاً قامْ حقاً قامْ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 تقوَ الأكفانُ عليهِ حَقاً قـامْ)2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532707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(حقًا قامْ حقًا قـــــــــــامْ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غلبَ القبرَ وهزمَ الموتَ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وحقاً قـــــــــــامْ حقاً قامْ حقاً قامْ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 تقوَ الأكفانُ عليهِ حَقاً قـامْ)2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704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الوسيطُ الوحيدُ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بينَ اللهِ والناس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حجرُ الزاويةِ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مِنهُ وفيهِ الخلاص</a:t>
            </a:r>
          </a:p>
        </p:txBody>
      </p:sp>
    </p:spTree>
    <p:extLst>
      <p:ext uri="{BB962C8B-B14F-4D97-AF65-F5344CB8AC3E}">
        <p14:creationId xmlns:p14="http://schemas.microsoft.com/office/powerpoint/2010/main" val="3448069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العجيبُ المُشير 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الحياة والطريق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هو رئيسُ الإيمان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وهو وحدهُ الأساس</a:t>
            </a:r>
          </a:p>
        </p:txBody>
      </p:sp>
    </p:spTree>
    <p:extLst>
      <p:ext uri="{BB962C8B-B14F-4D97-AF65-F5344CB8AC3E}">
        <p14:creationId xmlns:p14="http://schemas.microsoft.com/office/powerpoint/2010/main" val="28093352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(حقًا قامْ حقًا قـــــــــــامْ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غلبَ القبرَ وهزمَ الموتَ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وحقاً قـــــــــــامْ حقاً قامْ حقاً قامْ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 تقوَ الأكفانُ عليهِ حَقاً قـامْ)2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0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جالس عن يمين العظمة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السماء كُرسيـه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نور العالم شمس البر</a:t>
            </a:r>
          </a:p>
          <a:p>
            <a:pPr algn="ctr" rtl="1"/>
            <a:r>
              <a:rPr lang="ar-EG" sz="8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والشفاءُ فيــــــه</a:t>
            </a:r>
          </a:p>
        </p:txBody>
      </p:sp>
    </p:spTree>
    <p:extLst>
      <p:ext uri="{BB962C8B-B14F-4D97-AF65-F5344CB8AC3E}">
        <p14:creationId xmlns:p14="http://schemas.microsoft.com/office/powerpoint/2010/main" val="3174845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914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مُشتهى كلَّ الأمم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ورجاءُ الشعـوب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بهاءُ مجـــدِ الآب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ورَسمُ جوهـــرهِ</a:t>
            </a:r>
          </a:p>
        </p:txBody>
      </p:sp>
    </p:spTree>
    <p:extLst>
      <p:ext uri="{BB962C8B-B14F-4D97-AF65-F5344CB8AC3E}">
        <p14:creationId xmlns:p14="http://schemas.microsoft.com/office/powerpoint/2010/main" val="83878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48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(حقًا قامْ حقًا قـــــــــــامْ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غلبَ القبرَ وهزمَ الموتَ 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وحقاً قـــــــــــامْ حقاً قامْ حقاً قامْ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لم تقوَ الأكفانُ عليهِ حَقاً قـامْ)2</a:t>
            </a:r>
          </a:p>
          <a:p>
            <a:pPr algn="ctr" rtl="1">
              <a:lnSpc>
                <a:spcPct val="150000"/>
              </a:lnSpc>
            </a:pPr>
            <a:endParaRPr lang="ar-EG" sz="60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98798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3-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 يكن للموتِ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عليهِ أبداً سلطـان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إلى العالمِ جاءَ طوعاً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في مِلئ الزمان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11308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3774</TotalTime>
  <Words>179</Words>
  <Application>Microsoft Office PowerPoint</Application>
  <PresentationFormat>عرض على الشاشة (4:3)</PresentationFormat>
  <Paragraphs>49</Paragraphs>
  <Slides>12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12</vt:i4>
      </vt:variant>
    </vt:vector>
  </HeadingPairs>
  <TitlesOfParts>
    <vt:vector size="16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307</cp:revision>
  <dcterms:created xsi:type="dcterms:W3CDTF">2021-12-07T14:30:00Z</dcterms:created>
  <dcterms:modified xsi:type="dcterms:W3CDTF">2024-03-30T13:49:35Z</dcterms:modified>
</cp:coreProperties>
</file>