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خلي زرعك سماوي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(خلي زرعك سماوي)2</a:t>
            </a:r>
          </a:p>
          <a:p>
            <a:pPr algn="ctr" rtl="1"/>
            <a:r>
              <a:rPr lang="ar-EG" altLang="en-US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 الزرع من التقاوي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قول لي يا أخويَ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على فين ناوي</a:t>
            </a:r>
          </a:p>
          <a:p>
            <a:pPr algn="ctr" rtl="1"/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40558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5-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لما سمعت كلام الروح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وانتعش قلبي فيَّ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سلمته قلبي ليسوع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>
                <a:cs typeface="+mn-cs"/>
              </a:rPr>
              <a:t>وضمنت </a:t>
            </a:r>
            <a:r>
              <a:rPr lang="ar-EG" altLang="en-US" sz="7200" b="1" dirty="0">
                <a:cs typeface="+mn-cs"/>
              </a:rPr>
              <a:t>الأبدية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46534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(خلي زرعك سماوي)2</a:t>
            </a:r>
          </a:p>
          <a:p>
            <a:pPr algn="ctr" rtl="1"/>
            <a:r>
              <a:rPr lang="ar-EG" altLang="en-US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 الزرع من التقاوي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قول لي يا أخويَ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على فين ناوي</a:t>
            </a:r>
          </a:p>
          <a:p>
            <a:pPr algn="ctr" rtl="1"/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7361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(خلي زرعك سماوي)2</a:t>
            </a:r>
          </a:p>
          <a:p>
            <a:pPr algn="ctr" rtl="1"/>
            <a:r>
              <a:rPr lang="ar-EG" altLang="en-US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 الزرع من التقاوي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قول لي يا أخويَ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على فين ناوي</a:t>
            </a:r>
          </a:p>
          <a:p>
            <a:pPr algn="ctr" rtl="1"/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6600" b="1" dirty="0">
                <a:cs typeface="+mn-cs"/>
              </a:rPr>
              <a:t>1-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6600" b="1" dirty="0">
                <a:cs typeface="+mn-cs"/>
              </a:rPr>
              <a:t>دعوتك مرة ومرتين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6600" b="1" dirty="0">
                <a:cs typeface="+mn-cs"/>
              </a:rPr>
              <a:t>بدل الأخ بعتّ إثنين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6600" b="1" dirty="0">
                <a:cs typeface="+mn-cs"/>
              </a:rPr>
              <a:t>ما تقول لي يا أخويَ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6600" b="1" dirty="0" err="1">
                <a:cs typeface="+mn-cs"/>
              </a:rPr>
              <a:t>رايح</a:t>
            </a:r>
            <a:r>
              <a:rPr lang="ar-EG" altLang="en-US" sz="6600" b="1" dirty="0">
                <a:cs typeface="+mn-cs"/>
              </a:rPr>
              <a:t> على فين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6600" b="1" dirty="0">
                <a:cs typeface="+mn-cs"/>
              </a:rPr>
              <a:t>خلي زرعك سماوي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(خلي زرعك سماوي)2</a:t>
            </a:r>
          </a:p>
          <a:p>
            <a:pPr algn="ctr" rtl="1"/>
            <a:r>
              <a:rPr lang="ar-EG" altLang="en-US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 الزرع من التقاوي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قول لي يا أخويَ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على فين ناوي</a:t>
            </a:r>
          </a:p>
          <a:p>
            <a:pPr algn="ctr" rtl="1"/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5875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2-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دعوتك مرة ومرّات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بَعت الإخوة والأخوات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وها تعمل إيه بعد الممات؟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خلي زرعك سماوي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5301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(خلي زرعك سماوي)2</a:t>
            </a:r>
          </a:p>
          <a:p>
            <a:pPr algn="ctr" rtl="1"/>
            <a:r>
              <a:rPr lang="ar-EG" altLang="en-US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 الزرع من التقاوي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قول لي يا أخويَ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على فين ناوي</a:t>
            </a:r>
          </a:p>
          <a:p>
            <a:pPr algn="ctr" rtl="1"/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229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3-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الملبوس بكرة ها </a:t>
            </a:r>
            <a:r>
              <a:rPr lang="ar-EG" altLang="en-US" sz="7200" b="1" dirty="0" err="1">
                <a:cs typeface="+mn-cs"/>
              </a:rPr>
              <a:t>يدوب</a:t>
            </a:r>
            <a:endParaRPr lang="ar-EG" altLang="en-US" sz="7200" b="1" dirty="0">
              <a:cs typeface="+mn-cs"/>
            </a:endParaRP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والذهب ليسَ مرغوب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وإيمانك هو اللي محسوب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خلي زرعك سماوي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en-US" altLang="en-US" sz="7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36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(خلي زرعك سماوي)2</a:t>
            </a:r>
          </a:p>
          <a:p>
            <a:pPr algn="ctr" rtl="1"/>
            <a:r>
              <a:rPr lang="ar-EG" altLang="en-US" sz="72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 الزرع من التقاوي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قول لي يا أخويَ</a:t>
            </a:r>
          </a:p>
          <a:p>
            <a:pPr algn="ctr" rtl="1"/>
            <a:r>
              <a:rPr lang="ar-EG" altLang="en-US" sz="7200" b="1" dirty="0">
                <a:solidFill>
                  <a:srgbClr val="005024"/>
                </a:solidFill>
                <a:cs typeface="+mn-cs"/>
              </a:rPr>
              <a:t>على فين ناوي</a:t>
            </a:r>
          </a:p>
          <a:p>
            <a:pPr algn="ctr" rtl="1"/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7803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4-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 err="1">
                <a:cs typeface="+mn-cs"/>
              </a:rPr>
              <a:t>بيقولوا</a:t>
            </a:r>
            <a:r>
              <a:rPr lang="ar-EG" altLang="en-US" sz="7200" b="1" dirty="0">
                <a:cs typeface="+mn-cs"/>
              </a:rPr>
              <a:t> علينا زي المجانين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الناس اللي مش عارفين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 err="1">
                <a:cs typeface="+mn-cs"/>
              </a:rPr>
              <a:t>ونسيوا</a:t>
            </a:r>
            <a:r>
              <a:rPr lang="ar-EG" altLang="en-US" sz="7200" b="1" dirty="0">
                <a:cs typeface="+mn-cs"/>
              </a:rPr>
              <a:t> يوم الخمسين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altLang="en-US" sz="7200" b="1" dirty="0">
                <a:cs typeface="+mn-cs"/>
              </a:rPr>
              <a:t>روح الله اللي فينـــــــا</a:t>
            </a:r>
          </a:p>
          <a:p>
            <a:pPr algn="ctr" rtl="1">
              <a:buFont typeface="Wingdings 3" panose="05040102010807070707" pitchFamily="18" charset="2"/>
              <a:buNone/>
            </a:pP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2147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3306</TotalTime>
  <Words>197</Words>
  <Application>Microsoft Office PowerPoint</Application>
  <PresentationFormat>عرض على الشاشة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8" baseType="lpstr">
      <vt:lpstr>Arial</vt:lpstr>
      <vt:lpstr>Calibri</vt:lpstr>
      <vt:lpstr>Helvetica Neue</vt:lpstr>
      <vt:lpstr>Wingdings 3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269</cp:revision>
  <dcterms:created xsi:type="dcterms:W3CDTF">2021-12-07T14:30:00Z</dcterms:created>
  <dcterms:modified xsi:type="dcterms:W3CDTF">2023-01-25T09:23:53Z</dcterms:modified>
</cp:coreProperties>
</file>