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5" r:id="rId2"/>
    <p:sldId id="447" r:id="rId3"/>
    <p:sldId id="443" r:id="rId4"/>
    <p:sldId id="448" r:id="rId5"/>
    <p:sldId id="444" r:id="rId6"/>
    <p:sldId id="461" r:id="rId7"/>
    <p:sldId id="465" r:id="rId8"/>
    <p:sldId id="462" r:id="rId9"/>
    <p:sldId id="464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29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47"/>
            <p14:sldId id="443"/>
            <p14:sldId id="448"/>
            <p14:sldId id="444"/>
            <p14:sldId id="461"/>
            <p14:sldId id="465"/>
            <p14:sldId id="462"/>
            <p14:sldId id="464"/>
            <p14:sldId id="449"/>
            <p14:sldId id="450"/>
            <p14:sldId id="451"/>
            <p14:sldId id="452"/>
            <p14:sldId id="453"/>
            <p14:sldId id="454"/>
            <p14:sldId id="455"/>
            <p14:sldId id="456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E0E"/>
    <a:srgbClr val="0058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41" autoAdjust="0"/>
    <p:restoredTop sz="94660"/>
  </p:normalViewPr>
  <p:slideViewPr>
    <p:cSldViewPr>
      <p:cViewPr varScale="1">
        <p:scale>
          <a:sx n="61" d="100"/>
          <a:sy n="61" d="100"/>
        </p:scale>
        <p:origin x="56" y="324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8/6/2024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/>
              <a:t>ترنيمة </a:t>
            </a:r>
          </a:p>
          <a:p>
            <a:pPr algn="ctr"/>
            <a:r>
              <a:rPr lang="ar-EG" sz="7200" b="1" dirty="0"/>
              <a:t>ع </a:t>
            </a:r>
            <a:r>
              <a:rPr lang="ar-EG" sz="7200" b="1" dirty="0" err="1"/>
              <a:t>السما</a:t>
            </a:r>
            <a:r>
              <a:rPr lang="ar-EG" sz="7200" b="1" dirty="0"/>
              <a:t> </a:t>
            </a:r>
            <a:r>
              <a:rPr lang="ar-EG" sz="7200" b="1" dirty="0" err="1"/>
              <a:t>رايح</a:t>
            </a:r>
            <a:endParaRPr lang="ar-EG" sz="7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304800"/>
            <a:ext cx="9982199" cy="8266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600" b="1" dirty="0">
                <a:solidFill>
                  <a:srgbClr val="001E0E"/>
                </a:solidFill>
              </a:rPr>
              <a:t>3- </a:t>
            </a:r>
            <a:endParaRPr lang="ar-EG" sz="8000" b="1" dirty="0">
              <a:solidFill>
                <a:srgbClr val="001E0E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ع </a:t>
            </a:r>
            <a:r>
              <a:rPr lang="ar-EG" sz="8000" b="1" i="0" dirty="0" err="1">
                <a:solidFill>
                  <a:srgbClr val="001E0E"/>
                </a:solidFill>
                <a:effectLst/>
                <a:latin typeface="jomhuria"/>
              </a:rPr>
              <a:t>السما</a:t>
            </a: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8000" b="1" i="0" dirty="0" err="1">
                <a:solidFill>
                  <a:srgbClr val="001E0E"/>
                </a:solidFill>
                <a:effectLst/>
                <a:latin typeface="jomhuria"/>
              </a:rPr>
              <a:t>رايح</a:t>
            </a: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 وانا بنادي</a:t>
            </a:r>
            <a:b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8000" b="1" i="0" dirty="0" err="1">
                <a:solidFill>
                  <a:srgbClr val="001E0E"/>
                </a:solidFill>
                <a:effectLst/>
                <a:latin typeface="jomhuria"/>
              </a:rPr>
              <a:t>ياناس</a:t>
            </a: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 رفقوني ع بلدي</a:t>
            </a:r>
          </a:p>
          <a:p>
            <a:pPr algn="ctr" rtl="1">
              <a:lnSpc>
                <a:spcPct val="150000"/>
              </a:lnSpc>
            </a:pPr>
            <a:b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</a:br>
            <a:endParaRPr lang="ar-EG" sz="80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1562489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بلادكم فيها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مصايب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املكم فيها ما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صايب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عمالكم في الدنا عايب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رجاكم في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السما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خايب</a:t>
            </a: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456271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يسوع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بينجي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المترجي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 كلمته عندنا حجة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مواعيده الكتابية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ضمانه قوية ابدية</a:t>
            </a:r>
          </a:p>
        </p:txBody>
      </p:sp>
    </p:spTree>
    <p:extLst>
      <p:ext uri="{BB962C8B-B14F-4D97-AF65-F5344CB8AC3E}">
        <p14:creationId xmlns:p14="http://schemas.microsoft.com/office/powerpoint/2010/main" val="2329320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800" y="573167"/>
            <a:ext cx="9982199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600" b="1" dirty="0">
                <a:solidFill>
                  <a:srgbClr val="00582A"/>
                </a:solidFill>
              </a:rPr>
              <a:t>القرار : </a:t>
            </a:r>
          </a:p>
          <a:p>
            <a:pPr algn="ctr" rtl="1">
              <a:lnSpc>
                <a:spcPct val="150000"/>
              </a:lnSpc>
            </a:pP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خلاصي تم بفضل الدم</a:t>
            </a:r>
            <a:b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</a:b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تركت الهم وانا معيد</a:t>
            </a:r>
          </a:p>
          <a:p>
            <a:pPr algn="ctr" rtl="1" eaLnBrk="0" hangingPunct="0"/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endParaRPr lang="ar-SA" sz="8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153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304800"/>
            <a:ext cx="9982199" cy="10113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600" b="1" dirty="0">
                <a:solidFill>
                  <a:srgbClr val="001E0E"/>
                </a:solidFill>
              </a:rPr>
              <a:t>4- </a:t>
            </a:r>
            <a:endParaRPr lang="ar-EG" sz="8000" b="1" dirty="0">
              <a:solidFill>
                <a:srgbClr val="001E0E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ع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السما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رايح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يا ناس توبوا</a:t>
            </a:r>
            <a:b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و </a:t>
            </a:r>
            <a:r>
              <a:rPr lang="ar-EG" sz="8000" b="1" i="0" dirty="0" err="1">
                <a:solidFill>
                  <a:srgbClr val="001E0E"/>
                </a:solidFill>
                <a:effectLst/>
                <a:latin typeface="jomhuria"/>
              </a:rPr>
              <a:t>الخاطي</a:t>
            </a: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 يطهر ذنوبه</a:t>
            </a:r>
            <a:b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</a:br>
            <a:endParaRPr lang="ar-EG" sz="8000" b="1" i="0" dirty="0">
              <a:solidFill>
                <a:srgbClr val="001E0E"/>
              </a:solidFill>
              <a:effectLst/>
              <a:latin typeface="jomhuria"/>
            </a:endParaRPr>
          </a:p>
          <a:p>
            <a:pPr algn="ctr" rtl="1">
              <a:lnSpc>
                <a:spcPct val="150000"/>
              </a:lnSpc>
            </a:pPr>
            <a:b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</a:br>
            <a:endParaRPr lang="ar-EG" sz="80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155966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دم المسيح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بيطهركم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وحمل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بيزيح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عن كاهلكم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قبل ما الدنيا تتخرب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وجزاء الخطية يتقرب</a:t>
            </a:r>
          </a:p>
        </p:txBody>
      </p:sp>
    </p:spTree>
    <p:extLst>
      <p:ext uri="{BB962C8B-B14F-4D97-AF65-F5344CB8AC3E}">
        <p14:creationId xmlns:p14="http://schemas.microsoft.com/office/powerpoint/2010/main" val="3617699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 الموت ان كشر عن انيابه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ليهلك يلي ما تابوا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والمؤمن ما عاد يهابه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حياته صارت ابدية</a:t>
            </a:r>
          </a:p>
        </p:txBody>
      </p:sp>
    </p:spTree>
    <p:extLst>
      <p:ext uri="{BB962C8B-B14F-4D97-AF65-F5344CB8AC3E}">
        <p14:creationId xmlns:p14="http://schemas.microsoft.com/office/powerpoint/2010/main" val="594699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800" y="573167"/>
            <a:ext cx="9982199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600" b="1" dirty="0">
                <a:solidFill>
                  <a:srgbClr val="00582A"/>
                </a:solidFill>
              </a:rPr>
              <a:t>القرار : </a:t>
            </a:r>
          </a:p>
          <a:p>
            <a:pPr algn="ctr" rtl="1">
              <a:lnSpc>
                <a:spcPct val="150000"/>
              </a:lnSpc>
            </a:pP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خلاصي تم بفضل الدم</a:t>
            </a:r>
            <a:b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</a:b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تركت الهم وانا معيد</a:t>
            </a:r>
          </a:p>
          <a:p>
            <a:pPr algn="ctr" rtl="1" eaLnBrk="0" hangingPunct="0"/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endParaRPr lang="ar-SA" sz="8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046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799" y="304800"/>
            <a:ext cx="9982199" cy="64198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600" b="1" dirty="0">
                <a:solidFill>
                  <a:srgbClr val="001E0E"/>
                </a:solidFill>
              </a:rPr>
              <a:t>1- </a:t>
            </a:r>
            <a:endParaRPr lang="ar-EG" sz="8000" b="1" dirty="0">
              <a:solidFill>
                <a:srgbClr val="001E0E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ع </a:t>
            </a:r>
            <a:r>
              <a:rPr lang="ar-EG" sz="8000" b="1" i="0" dirty="0" err="1">
                <a:solidFill>
                  <a:srgbClr val="001E0E"/>
                </a:solidFill>
                <a:effectLst/>
                <a:latin typeface="jomhuria"/>
              </a:rPr>
              <a:t>السما</a:t>
            </a: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8000" b="1" i="0" dirty="0" err="1">
                <a:solidFill>
                  <a:srgbClr val="001E0E"/>
                </a:solidFill>
                <a:effectLst/>
                <a:latin typeface="jomhuria"/>
              </a:rPr>
              <a:t>رايح</a:t>
            </a: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8000" b="1" i="0" dirty="0" err="1">
                <a:solidFill>
                  <a:srgbClr val="001E0E"/>
                </a:solidFill>
                <a:effectLst/>
                <a:latin typeface="jomhuria"/>
              </a:rPr>
              <a:t>هنيالي</a:t>
            </a:r>
            <a:b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  <a:t>لا بحزن و لا على بالي</a:t>
            </a:r>
            <a:br>
              <a:rPr lang="ar-EG" sz="8000" b="1" i="0" dirty="0">
                <a:solidFill>
                  <a:srgbClr val="001E0E"/>
                </a:solidFill>
                <a:effectLst/>
                <a:latin typeface="jomhuria"/>
              </a:rPr>
            </a:br>
            <a:endParaRPr lang="ar-EG" sz="80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33132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يجي الشيطان يشككني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وبالعصيان يلبكني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باقول روح يسوع معي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طبيب الروح شفى اوجاعي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يسوع خلصني و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ريحني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طهر قلبي وفرحني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وقواني على الخطية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واعطاني سعادة ابدية</a:t>
            </a:r>
          </a:p>
        </p:txBody>
      </p:sp>
    </p:spTree>
    <p:extLst>
      <p:ext uri="{BB962C8B-B14F-4D97-AF65-F5344CB8AC3E}">
        <p14:creationId xmlns:p14="http://schemas.microsoft.com/office/powerpoint/2010/main" val="114749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800" y="573167"/>
            <a:ext cx="9982199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600" b="1" dirty="0">
                <a:solidFill>
                  <a:srgbClr val="00582A"/>
                </a:solidFill>
              </a:rPr>
              <a:t>القرار : </a:t>
            </a:r>
          </a:p>
          <a:p>
            <a:pPr algn="ctr" rtl="1">
              <a:lnSpc>
                <a:spcPct val="150000"/>
              </a:lnSpc>
            </a:pP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خلاصي تم بفضل الدم</a:t>
            </a:r>
            <a:b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</a:b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تركت الهم وانا معيد</a:t>
            </a:r>
          </a:p>
          <a:p>
            <a:pPr algn="ctr" rtl="1" eaLnBrk="0" hangingPunct="0"/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endParaRPr lang="ar-SA" sz="80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228600" y="337364"/>
            <a:ext cx="9982199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000" b="1" dirty="0">
                <a:solidFill>
                  <a:srgbClr val="001E0E"/>
                </a:solidFill>
              </a:rPr>
              <a:t>2- </a:t>
            </a:r>
            <a:endParaRPr lang="ar-EG" sz="7200" b="1" dirty="0">
              <a:solidFill>
                <a:srgbClr val="001E0E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ع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السما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رايح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ببر يسوع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نداني وكفكف الدموع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  <a:p>
            <a:pPr algn="ctr" rtl="1"/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31058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228600" y="-195988"/>
            <a:ext cx="9982199" cy="819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>
              <a:lnSpc>
                <a:spcPct val="150000"/>
              </a:lnSpc>
            </a:pP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كنت تحت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الخطا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مقيد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صار اسمي في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السما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مايد</a:t>
            </a: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  <a:p>
            <a:pPr algn="ctr" rtl="1">
              <a:lnSpc>
                <a:spcPct val="150000"/>
              </a:lnSpc>
            </a:pP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endParaRPr lang="ar-EG" sz="7200" b="1" i="0" dirty="0">
              <a:solidFill>
                <a:srgbClr val="001E0E"/>
              </a:solidFill>
              <a:effectLst/>
              <a:latin typeface="jomhuria"/>
            </a:endParaRPr>
          </a:p>
        </p:txBody>
      </p:sp>
    </p:spTree>
    <p:extLst>
      <p:ext uri="{BB962C8B-B14F-4D97-AF65-F5344CB8AC3E}">
        <p14:creationId xmlns:p14="http://schemas.microsoft.com/office/powerpoint/2010/main" val="2518744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1038285"/>
            <a:ext cx="998219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لا تفتكروا اني مكبر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و لا بصلاحي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باتجبر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ده انا </a:t>
            </a:r>
            <a:r>
              <a:rPr lang="ar-EG" sz="7200" b="1" i="0" dirty="0" err="1">
                <a:solidFill>
                  <a:srgbClr val="001E0E"/>
                </a:solidFill>
                <a:effectLst/>
                <a:latin typeface="jomhuria"/>
              </a:rPr>
              <a:t>الخاطي</a:t>
            </a: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 و ذنبي اتدبر</a:t>
            </a:r>
            <a:b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</a:br>
            <a:r>
              <a:rPr lang="ar-EG" sz="7200" b="1" i="0" dirty="0">
                <a:solidFill>
                  <a:srgbClr val="001E0E"/>
                </a:solidFill>
                <a:effectLst/>
                <a:latin typeface="jomhuria"/>
              </a:rPr>
              <a:t>بنعمة غنية ابدية</a:t>
            </a:r>
          </a:p>
        </p:txBody>
      </p:sp>
    </p:spTree>
    <p:extLst>
      <p:ext uri="{BB962C8B-B14F-4D97-AF65-F5344CB8AC3E}">
        <p14:creationId xmlns:p14="http://schemas.microsoft.com/office/powerpoint/2010/main" val="5888268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04800" y="573167"/>
            <a:ext cx="9982199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eaLnBrk="0" hangingPunct="0"/>
            <a:r>
              <a:rPr lang="ar-EG" sz="6600" b="1" dirty="0">
                <a:solidFill>
                  <a:srgbClr val="00582A"/>
                </a:solidFill>
              </a:rPr>
              <a:t>القرار : </a:t>
            </a:r>
          </a:p>
          <a:p>
            <a:pPr algn="ctr" rtl="1">
              <a:lnSpc>
                <a:spcPct val="150000"/>
              </a:lnSpc>
            </a:pP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خلاصي تم بفضل الدم</a:t>
            </a:r>
            <a:b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</a:br>
            <a:r>
              <a:rPr lang="ar-EG" sz="8000" b="1" i="0" dirty="0">
                <a:solidFill>
                  <a:srgbClr val="00582A"/>
                </a:solidFill>
                <a:effectLst/>
                <a:latin typeface="jomhuria"/>
              </a:rPr>
              <a:t>تركت الهم وانا معيد</a:t>
            </a:r>
          </a:p>
          <a:p>
            <a:pPr algn="ctr" rtl="1" eaLnBrk="0" hangingPunct="0"/>
            <a:br>
              <a:rPr lang="ar-EG" sz="8000" b="1" dirty="0">
                <a:solidFill>
                  <a:srgbClr val="00582A"/>
                </a:solidFill>
              </a:rPr>
            </a:br>
            <a:br>
              <a:rPr lang="ar-EG" sz="8000" b="1" dirty="0">
                <a:solidFill>
                  <a:srgbClr val="00582A"/>
                </a:solidFill>
              </a:rPr>
            </a:br>
            <a:endParaRPr lang="ar-SA" sz="8000" b="1" dirty="0">
              <a:solidFill>
                <a:srgbClr val="00582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312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2222</TotalTime>
  <Words>241</Words>
  <Application>Microsoft Office PowerPoint</Application>
  <PresentationFormat>عرض على الشاشة (4:3)</PresentationFormat>
  <Paragraphs>34</Paragraphs>
  <Slides>18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18</vt:i4>
      </vt:variant>
    </vt:vector>
  </HeadingPairs>
  <TitlesOfParts>
    <vt:vector size="22" baseType="lpstr">
      <vt:lpstr>Arial</vt:lpstr>
      <vt:lpstr>Calibri</vt:lpstr>
      <vt:lpstr>jomhuria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363</cp:revision>
  <dcterms:created xsi:type="dcterms:W3CDTF">2021-12-07T14:30:00Z</dcterms:created>
  <dcterms:modified xsi:type="dcterms:W3CDTF">2024-08-06T08:10:36Z</dcterms:modified>
</cp:coreProperties>
</file>