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94" r:id="rId3"/>
    <p:sldId id="303" r:id="rId4"/>
    <p:sldId id="304" r:id="rId5"/>
    <p:sldId id="305" r:id="rId6"/>
    <p:sldId id="306" r:id="rId7"/>
    <p:sldId id="309" r:id="rId8"/>
    <p:sldId id="308" r:id="rId9"/>
    <p:sldId id="307" r:id="rId10"/>
    <p:sldId id="31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303"/>
            <p14:sldId id="304"/>
            <p14:sldId id="305"/>
            <p14:sldId id="306"/>
            <p14:sldId id="309"/>
            <p14:sldId id="308"/>
            <p14:sldId id="307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عدى وعداني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(عدى وعداني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لبر الأماني)2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(ما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غفلش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عني 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ولا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بينساني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)2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096085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(عدى وعداني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لبر الأماني)2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(ما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غفلش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عني 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ولا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بينساني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)2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(آمرني أرفع 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عصا الإيمان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وأمد إيدي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 البحر كمان 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(عدى وعداني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لبر الأماني)2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(ما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غفلش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عني 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ولا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بينساني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)2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450018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(صرخت ليه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وبسرعة جاني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(شق لي طريقي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فـ البحر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عشاني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80215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(عدى وعداني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لبر الأماني)2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(ما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غفلش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عني 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ولا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بينساني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)2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040404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(مش ممكن أبداً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ظروف تحده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(أو يوم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وتيجي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جيوش وتصده 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3252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(عدى وعداني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لبر الأماني)2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(ما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غفلش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عني 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ولا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</a:rPr>
              <a:t>بينساني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</a:rPr>
              <a:t> )2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377238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إلهي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إتمجد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وعدى شعبه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(لأرض الموعد 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ووفى بوعده)2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84883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3186</TotalTime>
  <Words>147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236</cp:revision>
  <dcterms:created xsi:type="dcterms:W3CDTF">2021-12-07T14:30:00Z</dcterms:created>
  <dcterms:modified xsi:type="dcterms:W3CDTF">2022-11-30T08:43:50Z</dcterms:modified>
</cp:coreProperties>
</file>