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على تل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الجُلجثة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dirty="0">
                <a:solidFill>
                  <a:srgbClr val="000000"/>
                </a:solidFill>
                <a:latin typeface="Helvetica Neue"/>
                <a:cs typeface="+mn-cs"/>
              </a:rPr>
              <a:t>-5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تل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الجُلجثة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الفادي انتصـــر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المجد مات وقام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تم الظفـــــــر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012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درب الجُلجثـــــــــة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حمل الصليب يسوع الحبيب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أحب الخطاة يسوع الحبيب</a:t>
            </a:r>
            <a:endParaRPr lang="ar-EG" sz="7200" b="1" i="0" dirty="0" err="1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6153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dirty="0">
                <a:solidFill>
                  <a:srgbClr val="000000"/>
                </a:solidFill>
                <a:latin typeface="Helvetica Neue"/>
                <a:cs typeface="+mn-cs"/>
              </a:rPr>
              <a:t>-1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تل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الجُلجثة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 الاب بان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العالم له خلاص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خلاص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بالايمان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درب الجُلجثـــــــــة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حمل الصليب يسوع الحبيب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أحب الخطاة يسوع الحبيب</a:t>
            </a:r>
            <a:endParaRPr lang="ar-EG" sz="7200" b="1" i="0" dirty="0" err="1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41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dirty="0">
                <a:solidFill>
                  <a:srgbClr val="000000"/>
                </a:solidFill>
                <a:latin typeface="Helvetica Neue"/>
                <a:cs typeface="+mn-cs"/>
              </a:rPr>
              <a:t>-2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تل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الجُلجثة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رأينا اسمــــــــاء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بشوكة وحربة ومسامير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تُكتب الأسمــــاء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630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درب الجُلجثـــــــــة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حمل الصليب يسوع الحبيب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أحب الخطاة يسوع الحبيب</a:t>
            </a:r>
            <a:endParaRPr lang="ar-EG" sz="7200" b="1" i="0" dirty="0" err="1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656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dirty="0">
                <a:solidFill>
                  <a:srgbClr val="000000"/>
                </a:solidFill>
                <a:latin typeface="Helvetica Neue"/>
                <a:cs typeface="+mn-cs"/>
              </a:rPr>
              <a:t>-3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تل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الجُلجثة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حمل العقـــــاب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بالدم الزكي الثمين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سدد الحســــــــاب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42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درب الجُلجثـــــــــة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حمل الصليب يسوع الحبيب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أحب الخطاة يسوع الحبيب</a:t>
            </a:r>
            <a:endParaRPr lang="ar-EG" sz="7200" b="1" i="0" dirty="0" err="1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326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dirty="0">
                <a:solidFill>
                  <a:srgbClr val="000000"/>
                </a:solidFill>
                <a:latin typeface="Helvetica Neue"/>
                <a:cs typeface="+mn-cs"/>
              </a:rPr>
              <a:t>-4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تل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الجُلجثة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رفعنا المسيــــح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طعنة قوية ودم وماء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الجنب الجريح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006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درب الجُلجثـــــــــة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حمل الصليب يسوع الحبيب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أحب الخطاة يسوع الحبيب</a:t>
            </a:r>
            <a:endParaRPr lang="ar-EG" sz="7200" b="1" i="0" dirty="0" err="1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222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3756</TotalTime>
  <Words>133</Words>
  <Application>Microsoft Office PowerPoint</Application>
  <PresentationFormat>عرض على الشاشة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2023-04-14T11:30:04Z</dcterms:modified>
</cp:coreProperties>
</file>