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8" r:id="rId3"/>
    <p:sldId id="310" r:id="rId4"/>
    <p:sldId id="312" r:id="rId5"/>
    <p:sldId id="315" r:id="rId6"/>
    <p:sldId id="313" r:id="rId7"/>
    <p:sldId id="316" r:id="rId8"/>
    <p:sldId id="314" r:id="rId9"/>
    <p:sldId id="317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8"/>
            <p14:sldId id="310"/>
            <p14:sldId id="312"/>
            <p14:sldId id="315"/>
            <p14:sldId id="313"/>
            <p14:sldId id="316"/>
            <p14:sldId id="314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8" d="100"/>
          <a:sy n="68" d="100"/>
        </p:scale>
        <p:origin x="64" y="20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على صليب علق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على صليبٍ عُلِّقَ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كَمُجرم ٍ وآثمِ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فلا الإلهُ أشفقَ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ولا أنا بفاهمِ </a:t>
            </a:r>
          </a:p>
        </p:txBody>
      </p:sp>
    </p:spTree>
    <p:extLst>
      <p:ext uri="{BB962C8B-B14F-4D97-AF65-F5344CB8AC3E}">
        <p14:creationId xmlns:p14="http://schemas.microsoft.com/office/powerpoint/2010/main" val="1055737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(أُدخلَ في فرنِ الألم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واحترفَ الحُزن َ الشديد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واختبرَ الرفضَ فَلمْ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يكن كحُزنِه الفريد)2 </a:t>
            </a:r>
          </a:p>
        </p:txBody>
      </p:sp>
    </p:spTree>
    <p:extLst>
      <p:ext uri="{BB962C8B-B14F-4D97-AF65-F5344CB8AC3E}">
        <p14:creationId xmlns:p14="http://schemas.microsoft.com/office/powerpoint/2010/main" val="3448069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نظرتُ وجهَهُ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كانَ بِلا أيِّ جَمال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الذلُّ كانَ شِبْهَهُ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كيفَ لَهُ ذا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الإحتمال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6363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 أرَ فيهِ مٌغريا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مَنظرهُ لا يُشتَهى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لذا أَشَحتُ وَجهيَ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عَن حُلمٍ قَد انتهى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(قَد انتهى )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1976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خاطبني في روحيَ :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حَملتُ إِثْمَك )2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فصارَ لِي جُروحيَ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وَعِشْتُهُ جَحيمَك</a:t>
            </a:r>
          </a:p>
        </p:txBody>
      </p:sp>
    </p:spTree>
    <p:extLst>
      <p:ext uri="{BB962C8B-B14F-4D97-AF65-F5344CB8AC3E}">
        <p14:creationId xmlns:p14="http://schemas.microsoft.com/office/powerpoint/2010/main" val="458339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موتــي أنا حياتُــكَ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نَزْفُ دِمائِي لِلشِفَـــاء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دينونتي نَجَاتُكَ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عَنكَ أَخذتُ ذا القَضَاء</a:t>
            </a:r>
          </a:p>
        </p:txBody>
      </p:sp>
    </p:spTree>
    <p:extLst>
      <p:ext uri="{BB962C8B-B14F-4D97-AF65-F5344CB8AC3E}">
        <p14:creationId xmlns:p14="http://schemas.microsoft.com/office/powerpoint/2010/main" val="206482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لَحظةٍ تَغيّرَ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مَعنى الحياةِ كَاملا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فَهِمتُ ذَاكَ المَنظَرَ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كُلُّ سَوادِهِ حَلَا</a:t>
            </a:r>
          </a:p>
        </p:txBody>
      </p:sp>
    </p:spTree>
    <p:extLst>
      <p:ext uri="{BB962C8B-B14F-4D97-AF65-F5344CB8AC3E}">
        <p14:creationId xmlns:p14="http://schemas.microsoft.com/office/powerpoint/2010/main" val="963264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أَسئلتي ارتاحتْ بِيَ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حِينَ بَدا يُجِيبُني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طَوعاً قَضَى لأَجلِيَ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لأنَّهُ يُحِبُّنِــــــــي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 (يُحِبُّنِي) </a:t>
            </a:r>
          </a:p>
        </p:txBody>
      </p:sp>
    </p:spTree>
    <p:extLst>
      <p:ext uri="{BB962C8B-B14F-4D97-AF65-F5344CB8AC3E}">
        <p14:creationId xmlns:p14="http://schemas.microsoft.com/office/powerpoint/2010/main" val="361385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3763</TotalTime>
  <Words>122</Words>
  <Application>Microsoft Office PowerPoint</Application>
  <PresentationFormat>عرض على الشاشة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306</cp:revision>
  <dcterms:created xsi:type="dcterms:W3CDTF">2021-12-07T14:30:00Z</dcterms:created>
  <dcterms:modified xsi:type="dcterms:W3CDTF">2024-03-30T14:03:06Z</dcterms:modified>
</cp:coreProperties>
</file>