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7" r:id="rId4"/>
    <p:sldId id="325" r:id="rId5"/>
    <p:sldId id="32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7"/>
            <p14:sldId id="325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69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35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79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عَلى صَليبٍ عُلِّقَ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عَلى صَليبٍ عُلِّقَ   كَمُجرِمٍ وَآثِمِ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فَلا الإلَهُ أشـــــــــفَقَ   وَلا أنا بِفَاهِمِ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أُدخِلَ في فُرنِ الأَلَم   وَاحَتَرَفَ الحُزنَ الشَّديدْ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وَاختَبَرَ الرَّفضَ فَلَم   يَكُنْ كَحُزنِــــــــهِ الفَريدْ</a:t>
            </a:r>
          </a:p>
          <a:p>
            <a:pPr rtl="1"/>
            <a:br>
              <a:rPr kumimoji="0" lang="ar-EG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Saleeben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aolleqa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ka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mojremen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aathemi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falal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ashfaqa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ana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fahemi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odkhela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forne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alalam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wahtaraf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alhozna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ashadeed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wakhtabara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alrrafDa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falam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yakon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ka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hoznehi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alfareed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He was hung on the cross as a criminal. I do not understand why the Father had no sympathy. He was pushed into the furnace of pain and rejection like nobody else did.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لَمَّا نَظَرْتُ وَجهَهُ   كَانَ بِلا أيِّ جَمَـــالْ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الذُّلُّ كَانَ شِبهَــــهُ   كَيفَ لَهُ ذا الاِحتِمَالْ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لم أرَ فِيهِ مُغــريَا   مَنظَرُهُ لا يُشتَهَــــى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لِذا أشَحتُ وَجهيَ   عَن حُلُمٍ (قد اِنتَهَـى)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6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lamma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nazarto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wajhaho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kana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aye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jamal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aththollo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kana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shebhaho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lehtemal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moghria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manzaroho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yoshtaha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letha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ashahto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wajhia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holomen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)6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had no beauty, He was humiliated, how could He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tolerate that? I turned away my face as my dream has ended.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557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  <a:r>
              <a:rPr lang="ar-EG" sz="4000" b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خَاطَبَني في رُوحِـيَ   أنا حَمَلتُ إثمَــــــــــكَ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فَصَارَ لي جرُوحــــــيَ   وَعِشتُـــــــــهُ جَحيمَكَ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مَوْتي أنا حَيَـــــــــــاتُكَ   نَزفُ دِمَائي لِلشِّــــفَاءْ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دَيْنُونَتــــــــــــي نَجَاتُكَ   عَنْكَ أخَذتُ ذا القَضَاءْ</a:t>
            </a: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khatabani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rohia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hamalto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ethmaka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 Sara li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jorohia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aeshtoho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jahimaka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mawti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hayatoka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nazfo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demaai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lelshshefaa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daynonati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najatoka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akhathto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alqaDaa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He talked to me in the spirit and said “I carried your sin that became my wounds and I entered your furnace. My death is your life, my blood heals, I took your judgment to save you”.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55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لَحظَــــــةٍ تَغَيَّرَ   مَعنَى الحَيَاةِ كَامِلا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فَهِمتُ ذَاكَ المَنظَرَ   كُلُّ سَـــــوَادِهِ حَلا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أسئِلَتي اِرتَاحَت بيَ   حِينَ بَدَا يُجيبُنــــي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طَوْعَاً قَضَى لِأجلِيَ   لِأنَّهُ (يُحِبُّنــــــــي)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6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lahzaten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taghayyara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kamela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fahemto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almanzara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sawadehi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hala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asaelati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ertahat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yojeeboni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tawaan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ajlia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annaho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yohebboni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)6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Life changed in a blink and I understood the whole scene, its darkness became sweet. All my questions were answered when He talked to me. He died for me because He loves me.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97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5109</TotalTime>
  <Words>403</Words>
  <Application>Microsoft Office PowerPoint</Application>
  <PresentationFormat>عرض على الشاشة (4:3)</PresentationFormat>
  <Paragraphs>16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501</cp:revision>
  <dcterms:created xsi:type="dcterms:W3CDTF">2021-12-07T14:30:00Z</dcterms:created>
  <dcterms:modified xsi:type="dcterms:W3CDTF">2023-10-01T07:40:59Z</dcterms:modified>
</cp:coreProperties>
</file>