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0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غربتنا يا ربي طالت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غربتنا يا ربي طالت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وقلوبنا يا ربي اشتاقت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(طولت علينا يا ربي) 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ونفوسنا لمجدك تاقت</a:t>
            </a:r>
          </a:p>
        </p:txBody>
      </p:sp>
    </p:spTree>
    <p:extLst>
      <p:ext uri="{BB962C8B-B14F-4D97-AF65-F5344CB8AC3E}">
        <p14:creationId xmlns:p14="http://schemas.microsoft.com/office/powerpoint/2010/main" val="2082955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غربتنا يا ربي طالت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وقلوبنا يا ربي اشتاقت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(طولت علينا يا ربي) 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ونفوسنا لمجدك تاقت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 قدسك فينا يعزينا ووعودك لينا تحيينا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 حبك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بنرجع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أبدًا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رغم كل ما يلاقينا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36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غربتنا يا ربي طالت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وقلوبنا يا ربي اشتاقت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(طولت علينا يا ربي) 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ونفوسنا لمجدك تاقت</a:t>
            </a:r>
          </a:p>
        </p:txBody>
      </p:sp>
    </p:spTree>
    <p:extLst>
      <p:ext uri="{BB962C8B-B14F-4D97-AF65-F5344CB8AC3E}">
        <p14:creationId xmlns:p14="http://schemas.microsoft.com/office/powerpoint/2010/main" val="424308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نسهر ونصلي ننتظرك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تجيينا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وتتمم وعدك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فرحة قلبي وهنايَ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ساعة تخطفنا ونقابلك</a:t>
            </a:r>
          </a:p>
        </p:txBody>
      </p:sp>
    </p:spTree>
    <p:extLst>
      <p:ext uri="{BB962C8B-B14F-4D97-AF65-F5344CB8AC3E}">
        <p14:creationId xmlns:p14="http://schemas.microsoft.com/office/powerpoint/2010/main" val="453723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غربتنا يا ربي طالت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وقلوبنا يا ربي اشتاقت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(طولت علينا يا ربي) 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ونفوسنا لمجدك تاقت</a:t>
            </a:r>
          </a:p>
        </p:txBody>
      </p:sp>
    </p:spTree>
    <p:extLst>
      <p:ext uri="{BB962C8B-B14F-4D97-AF65-F5344CB8AC3E}">
        <p14:creationId xmlns:p14="http://schemas.microsoft.com/office/powerpoint/2010/main" val="150789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ربي قلبي بعده على وعدك ناطر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رغم الحزن والضيق أنا صابر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تجيني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يوم والقلب يفرح</a:t>
            </a:r>
          </a:p>
          <a:p>
            <a:pPr algn="ctr" rtl="1"/>
            <a:r>
              <a:rPr lang="ar-EG" sz="6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ولذاك اليوم ولذاك اليوم أنا صابر</a:t>
            </a:r>
          </a:p>
        </p:txBody>
      </p:sp>
    </p:spTree>
    <p:extLst>
      <p:ext uri="{BB962C8B-B14F-4D97-AF65-F5344CB8AC3E}">
        <p14:creationId xmlns:p14="http://schemas.microsoft.com/office/powerpoint/2010/main" val="251612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غربتنا يا ربي طالت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وقلوبنا يا ربي اشتاقت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(طولت علينا يا ربي) 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ونفوسنا لمجدك تاقت</a:t>
            </a:r>
          </a:p>
        </p:txBody>
      </p:sp>
    </p:spTree>
    <p:extLst>
      <p:ext uri="{BB962C8B-B14F-4D97-AF65-F5344CB8AC3E}">
        <p14:creationId xmlns:p14="http://schemas.microsoft.com/office/powerpoint/2010/main" val="2503186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نحسب أيامنا وليالينا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نستنى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إمتى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تجينا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بهتاف وترنيم نصعد لك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راح تفرح بينا</a:t>
            </a:r>
          </a:p>
        </p:txBody>
      </p:sp>
    </p:spTree>
    <p:extLst>
      <p:ext uri="{BB962C8B-B14F-4D97-AF65-F5344CB8AC3E}">
        <p14:creationId xmlns:p14="http://schemas.microsoft.com/office/powerpoint/2010/main" val="2918522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3768</TotalTime>
  <Words>175</Words>
  <Application>Microsoft Office PowerPoint</Application>
  <PresentationFormat>عرض على الشاشة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307</cp:revision>
  <dcterms:created xsi:type="dcterms:W3CDTF">2021-12-07T14:30:00Z</dcterms:created>
  <dcterms:modified xsi:type="dcterms:W3CDTF">2023-04-18T14:11:28Z</dcterms:modified>
</cp:coreProperties>
</file>