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4" r:id="rId3"/>
    <p:sldId id="323" r:id="rId4"/>
    <p:sldId id="329" r:id="rId5"/>
    <p:sldId id="326" r:id="rId6"/>
    <p:sldId id="330" r:id="rId7"/>
    <p:sldId id="328" r:id="rId8"/>
    <p:sldId id="33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3"/>
            <p14:sldId id="329"/>
            <p14:sldId id="326"/>
            <p14:sldId id="330"/>
            <p14:sldId id="328"/>
            <p14:sldId id="3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75" d="100"/>
          <a:sy n="75" d="100"/>
        </p:scale>
        <p:origin x="36" y="1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2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31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79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58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6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غُربتنا </a:t>
            </a:r>
            <a:r>
              <a:rPr lang="ar-EG" sz="6000" b="1" dirty="0" err="1"/>
              <a:t>ياربي</a:t>
            </a:r>
            <a:r>
              <a:rPr lang="ar-EG" sz="6000" b="1" dirty="0"/>
              <a:t> طالت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غُربِتنا يا رَبِّــي طالت   وقلوبنا يا رَبِّـي اشْتاقت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(طَوَّلت عَلينا يا رَبِّي)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ونفُوسنا لمَجـدك تاقِت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ghorbetna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talet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weqolobna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eshtaqet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tawalt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rabbi)2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wenfosna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lemajdak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taqet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our alienation is so long and our hearts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desire Your return which is taking too long, 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long for Your glory.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LB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(روح قُدسك فينا يعَزِّينا وُعُـودك لينا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بتحيينا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عَنْ حُبَّك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مابنِرجَع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أبَدَاً   (رَغْم كُلِّ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مايلاقِينا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qodsak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yeaazzeena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woaodak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betehyena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mabnerjaa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raghme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kolle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maylaqina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Holy Spirit comforts us and Your promises enliven us. We will not abandon Your love no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matter what happens.</a:t>
            </a:r>
            <a:endParaRPr lang="ar-EG" sz="2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غُربِتنا يا رَبِّــي طالت   وقلوبنا يا رَبِّـي اشْتاقت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(طَوَّلت عَلينا يا رَبِّي)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ونفُوسنا لمَجـدك تاقِت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ghorbetna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talet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weqolobna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eshtaqet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tawalt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rabbi)2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wenfosna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lemajdak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taqet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our alienation is so long and our hearts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desire Your return which is taking too long, 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long for Your glory.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311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(نِسْهَر وِنصَلِّي نِنتِظرك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تِيجينـا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وِتتَمِّم وَعْدَك)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يافَرحِة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قلبي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وِهَنايا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(ساعِة تِخطفنا وِنقابلك)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neshar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wenSalli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nentezrak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tejina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wet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tammim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yafarhet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wehanaya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tekhtafna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wenqablak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stay up praying waiting for You to fulfill Your promise. How happy we will be when You rapture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us and we meet You.</a:t>
            </a:r>
            <a:endParaRPr lang="ar-EG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9063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غُربِتنا يا رَبِّــي طالت   وقلوبنا يا رَبِّـي اشْتاقت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(طَوَّلت عَلينا يا رَبِّي)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ونفُوسنا لمَجـدك تاقِت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ghorbetna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talet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weqolobna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eshtaqet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tawalt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rabbi)2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wenfosna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lemajdak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taqet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our alienation is so long and our hearts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desire Your return which is taking too long, 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long for Your glory.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0698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600" b="1" kern="0" dirty="0">
                <a:solidFill>
                  <a:srgbClr val="000000"/>
                </a:solidFill>
                <a:latin typeface="Arial"/>
                <a:cs typeface="Arial"/>
              </a:rPr>
              <a:t>-3</a:t>
            </a:r>
            <a:r>
              <a:rPr kumimoji="0" lang="ar-LB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نِحْسِب أيَّامنا ولَيالينا</a:t>
            </a:r>
            <a: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نِسْتنَّى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إمْتَى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تِيجينا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بِهْتاف وِتَرنِيم نِصْعَد لك</a:t>
            </a:r>
            <a: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وِالسَّما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راح تِفْرَح بينا)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nehseb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ayyamna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layalina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nestanna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tejina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behtaf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tarneem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neSaad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wessama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rah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tefrah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bina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count the days and nights waiting for You.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go up shouting and praising and heaven will rejoice with us.</a:t>
            </a:r>
            <a:endParaRPr lang="ar-EG" sz="2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5476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غُربِتنا يا رَبِّــي طالت   وقلوبنا يا رَبِّـي اشْتاقت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(طَوَّلت عَلينا يا رَبِّي)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ونفُوسنا لمَجـدك تاقِت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ghorbetna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talet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weqolobna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eshtaqet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tawalt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rabbi)2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wenfosna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lemajdak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taqet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our alienation is so long and our hearts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desire Your return which is taking too long, 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long for Your glory.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316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5210</TotalTime>
  <Words>522</Words>
  <Application>Microsoft Office PowerPoint</Application>
  <PresentationFormat>عرض على الشاشة (4:3)</PresentationFormat>
  <Paragraphs>45</Paragraphs>
  <Slides>9</Slides>
  <Notes>7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518</cp:revision>
  <dcterms:created xsi:type="dcterms:W3CDTF">2021-12-07T14:30:00Z</dcterms:created>
  <dcterms:modified xsi:type="dcterms:W3CDTF">2025-02-08T11:27:37Z</dcterms:modified>
</cp:coreProperties>
</file>