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08" r:id="rId3"/>
    <p:sldId id="309" r:id="rId4"/>
    <p:sldId id="316" r:id="rId5"/>
    <p:sldId id="317" r:id="rId6"/>
    <p:sldId id="323" r:id="rId7"/>
    <p:sldId id="318" r:id="rId8"/>
    <p:sldId id="319" r:id="rId9"/>
    <p:sldId id="320" r:id="rId10"/>
    <p:sldId id="324" r:id="rId11"/>
    <p:sldId id="321" r:id="rId12"/>
    <p:sldId id="32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8"/>
            <p14:sldId id="309"/>
            <p14:sldId id="316"/>
            <p14:sldId id="317"/>
            <p14:sldId id="323"/>
            <p14:sldId id="318"/>
            <p14:sldId id="319"/>
            <p14:sldId id="320"/>
            <p14:sldId id="324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قام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قام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حمل الله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قام وانتصر وطلب من الآب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نكون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نعاين مجــــــده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وبالحقيقة الرب قـــــــــــام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مفيش صعاب قادرة تحده</a:t>
            </a:r>
          </a:p>
        </p:txBody>
      </p:sp>
    </p:spTree>
    <p:extLst>
      <p:ext uri="{BB962C8B-B14F-4D97-AF65-F5344CB8AC3E}">
        <p14:creationId xmlns:p14="http://schemas.microsoft.com/office/powerpoint/2010/main" val="2185006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قام حمل الله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ووهبنا حياة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قام أجلسنا معاه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السماويـــات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7193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جرد سلاطين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بيه مؤمنين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قايمين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بعد الممات</a:t>
            </a:r>
          </a:p>
        </p:txBody>
      </p:sp>
    </p:spTree>
    <p:extLst>
      <p:ext uri="{BB962C8B-B14F-4D97-AF65-F5344CB8AC3E}">
        <p14:creationId xmlns:p14="http://schemas.microsoft.com/office/powerpoint/2010/main" val="3647432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انكسر بصليب مرذول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قام وكسر شوكة موتنا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في نظر أعداؤه مغلوب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قام وغلب بيه غلبتنـــا</a:t>
            </a: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قام حمل الله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ووهبنا حياة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قام أجلسنا معاه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السماويـــات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6414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جرد سلاطين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بيه مؤمنين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قايمين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بعد الممات</a:t>
            </a:r>
          </a:p>
        </p:txBody>
      </p:sp>
    </p:spTree>
    <p:extLst>
      <p:ext uri="{BB962C8B-B14F-4D97-AF65-F5344CB8AC3E}">
        <p14:creationId xmlns:p14="http://schemas.microsoft.com/office/powerpoint/2010/main" val="292658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اتصلب وصار ملعون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بقيامته أبطل لعنتنا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ذبيحته كاملة وبدون عيب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قدمها لأجل محبتنا</a:t>
            </a:r>
          </a:p>
        </p:txBody>
      </p:sp>
    </p:spTree>
    <p:extLst>
      <p:ext uri="{BB962C8B-B14F-4D97-AF65-F5344CB8AC3E}">
        <p14:creationId xmlns:p14="http://schemas.microsoft.com/office/powerpoint/2010/main" val="1209081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وارثين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عدم الفساد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نلبس جسد ليه عدم الموت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بجسد سماوي في الأمجاد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قام فتح لينا الملكوت</a:t>
            </a:r>
          </a:p>
        </p:txBody>
      </p:sp>
    </p:spTree>
    <p:extLst>
      <p:ext uri="{BB962C8B-B14F-4D97-AF65-F5344CB8AC3E}">
        <p14:creationId xmlns:p14="http://schemas.microsoft.com/office/powerpoint/2010/main" val="452787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قام حمل الله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ووهبنا حياة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قام أجلسنا معاه</a:t>
            </a:r>
          </a:p>
          <a:p>
            <a:pPr algn="ctr" rtl="1"/>
            <a:r>
              <a:rPr lang="ar-EG" sz="72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السماويـــات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1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جرد سلاطين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بيه مؤمنين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قام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ومعاه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قايمين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من بعد الممات</a:t>
            </a:r>
          </a:p>
        </p:txBody>
      </p:sp>
    </p:spTree>
    <p:extLst>
      <p:ext uri="{BB962C8B-B14F-4D97-AF65-F5344CB8AC3E}">
        <p14:creationId xmlns:p14="http://schemas.microsoft.com/office/powerpoint/2010/main" val="399879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يسوع رجاء كل العالم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ده قام و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بسلطانه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حول عقوبتي بيه لخلاص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رد مقامي لمكانــــــــه </a:t>
            </a:r>
          </a:p>
        </p:txBody>
      </p:sp>
    </p:spTree>
    <p:extLst>
      <p:ext uri="{BB962C8B-B14F-4D97-AF65-F5344CB8AC3E}">
        <p14:creationId xmlns:p14="http://schemas.microsoft.com/office/powerpoint/2010/main" val="185151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3754</TotalTime>
  <Words>190</Words>
  <Application>Microsoft Office PowerPoint</Application>
  <PresentationFormat>عرض على الشاشة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2023-04-14T11:34:47Z</dcterms:modified>
</cp:coreProperties>
</file>