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قصة الحب العجيب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lnSpc>
                <a:spcPct val="150000"/>
              </a:lnSpc>
            </a:pP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قصة الحب العجيب قد تجلت في الصليب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 رواها لي حبيبي ساعة الصمت الرهيب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وهو مسحوق الفؤاد وهو مجروح الجبين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 رواها لي حبيبي بالدم الغالي الثمين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endParaRPr lang="en-US" altLang="en-US" sz="96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24310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lnSpc>
                <a:spcPct val="150000"/>
              </a:lnSpc>
            </a:pP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قصة الحب العجيب قد تجلت في الصليب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 رواها لي حبيبي ساعة الصمت الرهيب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وهو مسحوق الفؤاد وهو مجروح الجبين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 رواها لي حبيبي بالدم الغالي الثمين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endParaRPr lang="en-US" altLang="en-US" sz="96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51087"/>
            <a:ext cx="9144000" cy="7442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>
              <a:lnSpc>
                <a:spcPct val="150000"/>
              </a:lnSpc>
            </a:pPr>
            <a:r>
              <a:rPr lang="ar-EG" altLang="en-US" sz="4000" b="1" dirty="0">
                <a:latin typeface="Calibri" panose="020F0502020204030204" pitchFamily="34" charset="0"/>
              </a:rPr>
              <a:t>1-</a:t>
            </a:r>
            <a:r>
              <a:rPr lang="ar-EG" altLang="en-US" sz="5400" b="1" dirty="0">
                <a:latin typeface="Calibri" panose="020F0502020204030204" pitchFamily="34" charset="0"/>
              </a:rPr>
              <a:t> </a:t>
            </a:r>
          </a:p>
          <a:p>
            <a:pPr algn="ctr" rtl="1" eaLnBrk="1" hangingPunct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كان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بالامس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يجول يصنع الخير العظيم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وينادي بالحياة يشفي جرحنا الاليم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كان حبه عجيبا اذ احب الاثمين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ذا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لانه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يسوع قد احب كل حين</a:t>
            </a:r>
            <a:br>
              <a:rPr lang="ar-EG" sz="5400" b="1" dirty="0"/>
            </a:br>
            <a:endParaRPr lang="en-US" altLang="en-US" sz="5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lnSpc>
                <a:spcPct val="150000"/>
              </a:lnSpc>
            </a:pP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قصة الحب العجيب قد تجلت في الصليب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 رواها لي حبيبي ساعة الصمت الرهيب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وهو مسحوق الفؤاد وهو مجروح الجبين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 رواها لي حبيبي بالدم الغالي الثمين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endParaRPr lang="en-US" altLang="en-US" sz="96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68714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51087"/>
            <a:ext cx="9144000" cy="8688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>
              <a:lnSpc>
                <a:spcPct val="150000"/>
              </a:lnSpc>
            </a:pPr>
            <a:r>
              <a:rPr lang="ar-EG" altLang="en-US" sz="4000" b="1" dirty="0">
                <a:latin typeface="Calibri" panose="020F0502020204030204" pitchFamily="34" charset="0"/>
              </a:rPr>
              <a:t>2-</a:t>
            </a:r>
            <a:r>
              <a:rPr lang="ar-EG" altLang="en-US" sz="5400" b="1" dirty="0">
                <a:latin typeface="Calibri" panose="020F0502020204030204" pitchFamily="34" charset="0"/>
              </a:rPr>
              <a:t> </a:t>
            </a:r>
          </a:p>
          <a:p>
            <a:pPr algn="ctr" rtl="1" eaLnBrk="1" hangingPunct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بينما الحب يجول كان فكر الحاقدين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كيف يقتلوا يسوع اذ احب المذنبين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حتى تنتهي الرواية قصة الحب الثمين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حتى تكتب النهاية مات بين المجرمين</a:t>
            </a:r>
            <a:br>
              <a:rPr lang="ar-EG" sz="5400" b="1" dirty="0"/>
            </a:br>
            <a:br>
              <a:rPr lang="ar-EG" sz="5400" b="1" dirty="0"/>
            </a:br>
            <a:endParaRPr lang="en-US" altLang="en-US" sz="5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301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lnSpc>
                <a:spcPct val="150000"/>
              </a:lnSpc>
            </a:pP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قصة الحب العجيب قد تجلت في الصليب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 رواها لي حبيبي ساعة الصمت الرهيب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وهو مسحوق الفؤاد وهو مجروح الجبين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 رواها لي حبيبي بالدم الغالي الثمين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endParaRPr lang="en-US" altLang="en-US" sz="96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06019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51087"/>
            <a:ext cx="9144000" cy="8688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>
              <a:lnSpc>
                <a:spcPct val="150000"/>
              </a:lnSpc>
            </a:pPr>
            <a:r>
              <a:rPr lang="ar-EG" altLang="en-US" sz="4000" b="1" dirty="0">
                <a:latin typeface="Calibri" panose="020F0502020204030204" pitchFamily="34" charset="0"/>
              </a:rPr>
              <a:t>3-</a:t>
            </a:r>
            <a:r>
              <a:rPr lang="ar-EG" altLang="en-US" sz="5400" b="1" dirty="0">
                <a:latin typeface="Calibri" panose="020F0502020204030204" pitchFamily="34" charset="0"/>
              </a:rPr>
              <a:t> </a:t>
            </a:r>
          </a:p>
          <a:p>
            <a:pPr algn="ctr" rtl="1" eaLnBrk="1" hangingPunct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قد اهين الحب ظلما قد اهين بالصليب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منطق الناس تلاشى اذ بدا الحب السكيب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انه حب سيبقى ابد الدهر يكون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ليس حب مثل هذا صادقا دوما حنون</a:t>
            </a:r>
            <a:br>
              <a:rPr lang="ar-EG" sz="5400" b="1" dirty="0"/>
            </a:br>
            <a:br>
              <a:rPr lang="ar-EG" sz="5400" b="1" dirty="0"/>
            </a:br>
            <a:endParaRPr lang="en-US" altLang="en-US" sz="5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20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lnSpc>
                <a:spcPct val="150000"/>
              </a:lnSpc>
            </a:pP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قصة الحب العجيب قد تجلت في الصليب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 رواها لي حبيبي ساعة الصمت الرهيب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وهو مسحوق الفؤاد وهو مجروح الجبين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 رواها لي حبيبي بالدم الغالي الثمين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endParaRPr lang="en-US" altLang="en-US" sz="96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70476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76200"/>
            <a:ext cx="9144000" cy="9935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>
              <a:lnSpc>
                <a:spcPct val="150000"/>
              </a:lnSpc>
            </a:pPr>
            <a:r>
              <a:rPr lang="ar-EG" altLang="en-US" sz="5400" b="1" dirty="0">
                <a:latin typeface="Calibri" panose="020F0502020204030204" pitchFamily="34" charset="0"/>
              </a:rPr>
              <a:t>4-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effectLst/>
              </a:rPr>
              <a:t>اي حب قد تناهى مثل حبه العجيب</a:t>
            </a:r>
            <a:br>
              <a:rPr lang="ar-EG" sz="5400" b="1" dirty="0">
                <a:effectLst/>
              </a:rPr>
            </a:br>
            <a:r>
              <a:rPr lang="ar-EG" sz="5400" b="1" dirty="0">
                <a:effectLst/>
              </a:rPr>
              <a:t>اي حب مثل هذا قد بدا بعد الصليب</a:t>
            </a:r>
            <a:br>
              <a:rPr lang="ar-EG" sz="5400" b="1" dirty="0">
                <a:effectLst/>
              </a:rPr>
            </a:br>
            <a:r>
              <a:rPr lang="ar-EG" sz="5400" b="1" dirty="0">
                <a:effectLst/>
              </a:rPr>
              <a:t>كل حب في الوجود نبعه حب يسوع</a:t>
            </a:r>
            <a:br>
              <a:rPr lang="ar-EG" sz="5400" b="1" dirty="0">
                <a:effectLst/>
              </a:rPr>
            </a:br>
            <a:r>
              <a:rPr lang="ar-EG" sz="5400" b="1" dirty="0">
                <a:effectLst/>
              </a:rPr>
              <a:t>كل حب في كياني رده حب يسوع</a:t>
            </a:r>
          </a:p>
          <a:p>
            <a:pPr>
              <a:lnSpc>
                <a:spcPct val="150000"/>
              </a:lnSpc>
            </a:pPr>
            <a:br>
              <a:rPr lang="ar-EG" sz="5400" b="1" dirty="0">
                <a:effectLst/>
              </a:rPr>
            </a:br>
            <a:br>
              <a:rPr lang="ar-EG" sz="5400" b="1" dirty="0"/>
            </a:br>
            <a:endParaRPr lang="en-US" altLang="en-US" sz="5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510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2938</TotalTime>
  <Words>301</Words>
  <Application>Microsoft Office PowerPoint</Application>
  <PresentationFormat>عرض على الشاشة (4:3)</PresentationFormat>
  <Paragraphs>16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228</cp:revision>
  <dcterms:created xsi:type="dcterms:W3CDTF">2021-12-07T14:30:00Z</dcterms:created>
  <dcterms:modified xsi:type="dcterms:W3CDTF">2022-11-16T14:08:12Z</dcterms:modified>
</cp:coreProperties>
</file>