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قلبى</a:t>
            </a:r>
            <a:r>
              <a:rPr lang="ar-EG" sz="7200" b="1" dirty="0"/>
              <a:t> بيك فرحان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بيك فرحان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بيك شبعان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 وأرنم ليك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وأدوس على الأحزان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199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8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1-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تيجي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تجــــــــارب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أو حروب من كل جانب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أحتمى في سترك وأغني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لأن وعدك عني تحارب</a:t>
            </a: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بيك فرحان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بيك شبعان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 وأرنم ليك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وأدوس على الأحزان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199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927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8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2-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حبك يكفــــــــــي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إنه يمحي كل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ضفعي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حياتي أقضيها أشكر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عمر ما عمري يوفي</a:t>
            </a: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2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بيك فرحان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بيك شبعان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 وأرنم ليك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وأدوس على الأحزان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199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5657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8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latin typeface="Calibri" panose="020F0502020204030204" pitchFamily="34" charset="0"/>
              </a:rPr>
              <a:t>3-</a:t>
            </a:r>
            <a:r>
              <a:rPr lang="ar-EG" altLang="en-US" sz="72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ليلى أغانــــــــي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واحتفال باللي فداني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هايفصل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حبه عني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ووعده أبداً لا ينساني</a:t>
            </a:r>
            <a:endParaRPr lang="en-US" altLang="en-US" sz="7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99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بيك فرحان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قلبي بيك شبعان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اهتف وأرنم ليك </a:t>
            </a:r>
          </a:p>
          <a:p>
            <a:pPr algn="ctr" rtl="1" eaLnBrk="1" hangingPunct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وأدوس على الأحزان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199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17474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2942</TotalTime>
  <Words>123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2022-11-24T08:49:19Z</dcterms:modified>
</cp:coreProperties>
</file>