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8" r:id="rId3"/>
    <p:sldId id="310" r:id="rId4"/>
    <p:sldId id="311" r:id="rId5"/>
    <p:sldId id="312" r:id="rId6"/>
    <p:sldId id="314" r:id="rId7"/>
    <p:sldId id="313" r:id="rId8"/>
    <p:sldId id="316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10"/>
            <p14:sldId id="311"/>
            <p14:sldId id="312"/>
            <p14:sldId id="314"/>
            <p14:sldId id="313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كان ولد أعمى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كان ولد أعمى من زمان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البحر والبستان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اي انسان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والألــــوان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يقول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أنا نفسي أشوف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خيراتك اللي بالألــــــــــوف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ماحدش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قدر يوصف لـــي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الجمال وده ويشرح لي  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كان ولد أعمى من زمان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البحر والبستان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اي انسان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والألــــوان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تشفي لي عينيَّ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أشوف حواليَّ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واكون دايماً معاك على 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أشوفك وافرح بيك يا يسوع 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05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اشفيلي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عينيَّ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أشوف حواليَّ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واكون دايماً معاك على 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أشوفك وافرح بيك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204746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كان ولد أعمى من زمان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البحر والبستان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اي انسان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والألــــوان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40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طلى يسوع عينيه وشفاه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ركع وصلى صرخ وقال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لولاك يا يسوع الحنــــان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كانش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نور الشمس بان )2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22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كان ولد أعمى من زمان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البحر والبستان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ماشاف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اي انسان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والألــــوان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61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3767</TotalTime>
  <Words>161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306</cp:revision>
  <dcterms:created xsi:type="dcterms:W3CDTF">2021-12-07T14:30:00Z</dcterms:created>
  <dcterms:modified xsi:type="dcterms:W3CDTF">2024-03-30T13:45:05Z</dcterms:modified>
</cp:coreProperties>
</file>