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294" r:id="rId4"/>
    <p:sldId id="295" r:id="rId5"/>
    <p:sldId id="29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كذبــــــــــــوا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كذبوا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قالوا أني وحيد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الأرض دون سنيد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هزأوا من إيماني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بربي المجيد</a:t>
            </a:r>
            <a:br>
              <a:rPr lang="ar-EG" sz="7200" b="1" dirty="0">
                <a:cs typeface="+mn-cs"/>
              </a:rPr>
            </a:br>
            <a:endParaRPr lang="ar-EG" sz="199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462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كذبوا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 زيفوا الكلمات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واستسلموا للذات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وأشاعوا أن الله بعيد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بعيد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كما السموات كذبوا</a:t>
            </a:r>
            <a:br>
              <a:rPr lang="ar-EG" sz="7200" b="1" dirty="0"/>
            </a:br>
            <a:endParaRPr lang="ar-EG" sz="7200" b="1" i="0" dirty="0">
              <a:solidFill>
                <a:srgbClr val="005024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9208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فالله يرعاني كما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يرعى الأب الأطفال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والله يحميني إذا ساءت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بي الأحوال</a:t>
            </a:r>
            <a:br>
              <a:rPr lang="ar-EG" sz="7200" b="1" dirty="0"/>
            </a:br>
            <a:endParaRPr lang="ar-EG" sz="7200" b="1" i="0" dirty="0">
              <a:solidFill>
                <a:srgbClr val="005024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2823326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وإلهي في قربي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يشبعني بالحب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وينير لي دربي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ويحقق الآمال</a:t>
            </a:r>
            <a:b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كذبوا</a:t>
            </a:r>
          </a:p>
          <a:p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10043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3169</TotalTime>
  <Words>72</Words>
  <Application>Microsoft Office PowerPoint</Application>
  <PresentationFormat>عرض على الشاشة (4:3)</PresentationFormat>
  <Paragraphs>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234</cp:revision>
  <dcterms:created xsi:type="dcterms:W3CDTF">2021-12-07T14:30:00Z</dcterms:created>
  <dcterms:modified xsi:type="dcterms:W3CDTF">2022-11-27T09:01:58Z</dcterms:modified>
</cp:coreProperties>
</file>