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00" r:id="rId3"/>
    <p:sldId id="399" r:id="rId4"/>
    <p:sldId id="401" r:id="rId5"/>
    <p:sldId id="402" r:id="rId6"/>
    <p:sldId id="403" r:id="rId7"/>
    <p:sldId id="404" r:id="rId8"/>
    <p:sldId id="405" r:id="rId9"/>
    <p:sldId id="406" r:id="rId10"/>
    <p:sldId id="407" r:id="rId11"/>
    <p:sldId id="408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 smtClean="0">
                <a:solidFill>
                  <a:srgbClr val="00582A"/>
                </a:solidFill>
              </a:rPr>
              <a:t>متطولش</a:t>
            </a:r>
            <a:r>
              <a:rPr lang="ar-EG" sz="6600" b="1" dirty="0" smtClean="0">
                <a:solidFill>
                  <a:srgbClr val="00582A"/>
                </a:solidFill>
              </a:rPr>
              <a:t> </a:t>
            </a:r>
            <a:r>
              <a:rPr lang="ar-EG" sz="6600" b="1" dirty="0" err="1" smtClean="0">
                <a:solidFill>
                  <a:srgbClr val="00582A"/>
                </a:solidFill>
              </a:rPr>
              <a:t>كتير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028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(</a:t>
            </a:r>
            <a:r>
              <a:rPr lang="ar-EG" sz="8000" b="1" dirty="0" err="1" smtClean="0"/>
              <a:t>متطولش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كتير</a:t>
            </a:r>
            <a:r>
              <a:rPr lang="ar-EG" sz="8000" b="1" dirty="0" smtClean="0"/>
              <a:t>)2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(</a:t>
            </a:r>
            <a:r>
              <a:rPr lang="ar-EG" sz="8000" b="1" dirty="0" err="1" smtClean="0"/>
              <a:t>اسندني</a:t>
            </a:r>
            <a:r>
              <a:rPr lang="ar-EG" sz="8000" b="1" dirty="0" smtClean="0"/>
              <a:t> يا </a:t>
            </a:r>
            <a:r>
              <a:rPr lang="ar-EG" sz="8000" b="1" dirty="0" smtClean="0"/>
              <a:t>قدير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 smtClean="0"/>
              <a:t>متطولش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كتير</a:t>
            </a:r>
            <a:r>
              <a:rPr lang="ar-EG" sz="8000" b="1" dirty="0" smtClean="0"/>
              <a:t>)2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929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(</a:t>
            </a:r>
            <a:r>
              <a:rPr lang="ar-EG" sz="7200" b="1" dirty="0" err="1" smtClean="0">
                <a:solidFill>
                  <a:srgbClr val="00582A"/>
                </a:solidFill>
              </a:rPr>
              <a:t>متطولش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كتير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عبدك </a:t>
            </a:r>
            <a:r>
              <a:rPr lang="ar-EG" sz="7200" b="1" dirty="0" smtClean="0">
                <a:solidFill>
                  <a:srgbClr val="00582A"/>
                </a:solidFill>
              </a:rPr>
              <a:t>في النفس </a:t>
            </a:r>
            <a:r>
              <a:rPr lang="ar-EG" sz="7200" b="1" dirty="0" smtClean="0">
                <a:solidFill>
                  <a:srgbClr val="00582A"/>
                </a:solidFill>
              </a:rPr>
              <a:t>الأخير)2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صابرلك</a:t>
            </a:r>
            <a:r>
              <a:rPr lang="ar-EG" sz="7200" b="1" dirty="0" smtClean="0">
                <a:solidFill>
                  <a:srgbClr val="00582A"/>
                </a:solidFill>
              </a:rPr>
              <a:t> بإيمان من </a:t>
            </a:r>
            <a:r>
              <a:rPr lang="ar-EG" sz="7200" b="1" dirty="0" smtClean="0">
                <a:solidFill>
                  <a:srgbClr val="00582A"/>
                </a:solidFill>
              </a:rPr>
              <a:t>عندك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اسندني</a:t>
            </a:r>
            <a:r>
              <a:rPr lang="ar-EG" sz="7200" b="1" dirty="0" smtClean="0">
                <a:solidFill>
                  <a:srgbClr val="00582A"/>
                </a:solidFill>
              </a:rPr>
              <a:t> يا قدير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6000" b="1" dirty="0" smtClean="0">
                <a:solidFill>
                  <a:srgbClr val="00582A"/>
                </a:solidFill>
              </a:rPr>
              <a:t>(</a:t>
            </a:r>
            <a:r>
              <a:rPr lang="ar-EG" sz="6000" b="1" dirty="0" err="1" smtClean="0">
                <a:solidFill>
                  <a:srgbClr val="00582A"/>
                </a:solidFill>
              </a:rPr>
              <a:t>اسندني</a:t>
            </a:r>
            <a:r>
              <a:rPr lang="ar-EG" sz="6000" b="1" dirty="0" smtClean="0">
                <a:solidFill>
                  <a:srgbClr val="00582A"/>
                </a:solidFill>
              </a:rPr>
              <a:t> </a:t>
            </a:r>
            <a:r>
              <a:rPr lang="ar-EG" sz="6000" b="1" dirty="0" smtClean="0">
                <a:solidFill>
                  <a:srgbClr val="00582A"/>
                </a:solidFill>
              </a:rPr>
              <a:t>يا </a:t>
            </a:r>
            <a:r>
              <a:rPr lang="ar-EG" sz="6000" b="1" dirty="0" smtClean="0">
                <a:solidFill>
                  <a:srgbClr val="00582A"/>
                </a:solidFill>
              </a:rPr>
              <a:t>قدير </a:t>
            </a:r>
            <a:r>
              <a:rPr lang="ar-EG" sz="6000" b="1" dirty="0" err="1" smtClean="0">
                <a:solidFill>
                  <a:srgbClr val="00582A"/>
                </a:solidFill>
              </a:rPr>
              <a:t>متطولش</a:t>
            </a:r>
            <a:r>
              <a:rPr lang="ar-EG" sz="6000" b="1" dirty="0" smtClean="0">
                <a:solidFill>
                  <a:srgbClr val="00582A"/>
                </a:solidFill>
              </a:rPr>
              <a:t> </a:t>
            </a:r>
            <a:r>
              <a:rPr lang="ar-EG" sz="6000" b="1" dirty="0" err="1" smtClean="0">
                <a:solidFill>
                  <a:srgbClr val="00582A"/>
                </a:solidFill>
              </a:rPr>
              <a:t>كتير</a:t>
            </a:r>
            <a:r>
              <a:rPr lang="ar-EG" sz="6000" b="1" dirty="0" smtClean="0">
                <a:solidFill>
                  <a:srgbClr val="00582A"/>
                </a:solidFill>
              </a:rPr>
              <a:t>)2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1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929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(</a:t>
            </a:r>
            <a:r>
              <a:rPr lang="ar-EG" sz="7200" b="1" dirty="0" err="1" smtClean="0">
                <a:solidFill>
                  <a:srgbClr val="00582A"/>
                </a:solidFill>
              </a:rPr>
              <a:t>متطولش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كتير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عبدك </a:t>
            </a:r>
            <a:r>
              <a:rPr lang="ar-EG" sz="7200" b="1" dirty="0" smtClean="0">
                <a:solidFill>
                  <a:srgbClr val="00582A"/>
                </a:solidFill>
              </a:rPr>
              <a:t>في النفس </a:t>
            </a:r>
            <a:r>
              <a:rPr lang="ar-EG" sz="7200" b="1" dirty="0" smtClean="0">
                <a:solidFill>
                  <a:srgbClr val="00582A"/>
                </a:solidFill>
              </a:rPr>
              <a:t>الأخير)2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err="1" smtClean="0">
                <a:solidFill>
                  <a:srgbClr val="00582A"/>
                </a:solidFill>
              </a:rPr>
              <a:t>صابرلك</a:t>
            </a:r>
            <a:r>
              <a:rPr lang="ar-EG" sz="7200" b="1" dirty="0" smtClean="0">
                <a:solidFill>
                  <a:srgbClr val="00582A"/>
                </a:solidFill>
              </a:rPr>
              <a:t> بإيمان من </a:t>
            </a:r>
            <a:r>
              <a:rPr lang="ar-EG" sz="7200" b="1" dirty="0" smtClean="0">
                <a:solidFill>
                  <a:srgbClr val="00582A"/>
                </a:solidFill>
              </a:rPr>
              <a:t>عندك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err="1" smtClean="0">
                <a:solidFill>
                  <a:srgbClr val="00582A"/>
                </a:solidFill>
              </a:rPr>
              <a:t>اسندني</a:t>
            </a:r>
            <a:r>
              <a:rPr lang="ar-EG" sz="7200" b="1" dirty="0" smtClean="0">
                <a:solidFill>
                  <a:srgbClr val="00582A"/>
                </a:solidFill>
              </a:rPr>
              <a:t> يا قدير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6000" b="1" dirty="0" smtClean="0">
                <a:solidFill>
                  <a:srgbClr val="00582A"/>
                </a:solidFill>
              </a:rPr>
              <a:t>(</a:t>
            </a:r>
            <a:r>
              <a:rPr lang="ar-EG" sz="6000" b="1" dirty="0" err="1" smtClean="0">
                <a:solidFill>
                  <a:srgbClr val="00582A"/>
                </a:solidFill>
              </a:rPr>
              <a:t>اسندني</a:t>
            </a:r>
            <a:r>
              <a:rPr lang="ar-EG" sz="6000" b="1" dirty="0" smtClean="0">
                <a:solidFill>
                  <a:srgbClr val="00582A"/>
                </a:solidFill>
              </a:rPr>
              <a:t> </a:t>
            </a:r>
            <a:r>
              <a:rPr lang="ar-EG" sz="6000" b="1" dirty="0" smtClean="0">
                <a:solidFill>
                  <a:srgbClr val="00582A"/>
                </a:solidFill>
              </a:rPr>
              <a:t>يا </a:t>
            </a:r>
            <a:r>
              <a:rPr lang="ar-EG" sz="6000" b="1" dirty="0" smtClean="0">
                <a:solidFill>
                  <a:srgbClr val="00582A"/>
                </a:solidFill>
              </a:rPr>
              <a:t>قدير </a:t>
            </a:r>
            <a:r>
              <a:rPr lang="ar-EG" sz="6000" b="1" dirty="0" err="1" smtClean="0">
                <a:solidFill>
                  <a:srgbClr val="00582A"/>
                </a:solidFill>
              </a:rPr>
              <a:t>متطولش</a:t>
            </a:r>
            <a:r>
              <a:rPr lang="ar-EG" sz="6000" b="1" dirty="0" smtClean="0">
                <a:solidFill>
                  <a:srgbClr val="00582A"/>
                </a:solidFill>
              </a:rPr>
              <a:t> </a:t>
            </a:r>
            <a:r>
              <a:rPr lang="ar-EG" sz="6000" b="1" dirty="0" err="1" smtClean="0">
                <a:solidFill>
                  <a:srgbClr val="00582A"/>
                </a:solidFill>
              </a:rPr>
              <a:t>كتير</a:t>
            </a:r>
            <a:r>
              <a:rPr lang="ar-EG" sz="6000" b="1" dirty="0" smtClean="0">
                <a:solidFill>
                  <a:srgbClr val="00582A"/>
                </a:solidFill>
              </a:rPr>
              <a:t>)2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1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26440"/>
            <a:ext cx="9982199" cy="721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1-</a:t>
            </a:r>
          </a:p>
          <a:p>
            <a:pPr algn="ctr" rtl="1"/>
            <a:r>
              <a:rPr lang="ar-EG" sz="7200" b="1" dirty="0" smtClean="0"/>
              <a:t>(عارفك </a:t>
            </a:r>
            <a:r>
              <a:rPr lang="ar-EG" sz="7200" b="1" dirty="0" err="1" smtClean="0"/>
              <a:t>مبترضاش</a:t>
            </a:r>
            <a:r>
              <a:rPr lang="ar-EG" sz="7200" b="1" dirty="0" smtClean="0"/>
              <a:t> الظلم</a:t>
            </a:r>
            <a:br>
              <a:rPr lang="ar-EG" sz="7200" b="1" dirty="0" smtClean="0"/>
            </a:br>
            <a:r>
              <a:rPr lang="ar-EG" sz="7200" b="1" dirty="0" smtClean="0"/>
              <a:t>واثق في صلاحك </a:t>
            </a:r>
            <a:r>
              <a:rPr lang="ar-EG" sz="7200" b="1" dirty="0" err="1" smtClean="0"/>
              <a:t>ومآمن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إنك تمهل قبل الحكم</a:t>
            </a:r>
            <a:br>
              <a:rPr lang="ar-EG" sz="7200" b="1" dirty="0" smtClean="0"/>
            </a:br>
            <a:r>
              <a:rPr lang="ar-EG" sz="7200" b="1" dirty="0" smtClean="0"/>
              <a:t>  الظالم </a:t>
            </a:r>
            <a:r>
              <a:rPr lang="ar-EG" sz="7200" b="1" dirty="0" smtClean="0"/>
              <a:t>والمظلوم </a:t>
            </a:r>
            <a:r>
              <a:rPr lang="ar-EG" sz="7200" b="1" dirty="0" smtClean="0"/>
              <a:t>لكن)2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028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(</a:t>
            </a:r>
            <a:r>
              <a:rPr lang="ar-EG" sz="8000" b="1" dirty="0" err="1" smtClean="0"/>
              <a:t>متطولش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كتير</a:t>
            </a:r>
            <a:r>
              <a:rPr lang="ar-EG" sz="8000" b="1" dirty="0" smtClean="0"/>
              <a:t>)2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(</a:t>
            </a:r>
            <a:r>
              <a:rPr lang="ar-EG" sz="8000" b="1" dirty="0" err="1" smtClean="0"/>
              <a:t>اسندني</a:t>
            </a:r>
            <a:r>
              <a:rPr lang="ar-EG" sz="8000" b="1" dirty="0" smtClean="0"/>
              <a:t> يا </a:t>
            </a:r>
            <a:r>
              <a:rPr lang="ar-EG" sz="8000" b="1" dirty="0" smtClean="0"/>
              <a:t>قدير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 smtClean="0"/>
              <a:t>متطولش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كتير</a:t>
            </a:r>
            <a:r>
              <a:rPr lang="ar-EG" sz="8000" b="1" dirty="0" smtClean="0"/>
              <a:t>)2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721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2-</a:t>
            </a:r>
          </a:p>
          <a:p>
            <a:pPr algn="ctr" rtl="1"/>
            <a:r>
              <a:rPr lang="ar-EG" sz="7200" b="1" dirty="0" smtClean="0"/>
              <a:t>(</a:t>
            </a:r>
            <a:r>
              <a:rPr lang="ar-EG" sz="7200" b="1" dirty="0" smtClean="0"/>
              <a:t>حاشا اسأل </a:t>
            </a:r>
            <a:r>
              <a:rPr lang="ar-EG" sz="7200" b="1" dirty="0" err="1" smtClean="0"/>
              <a:t>إمتى</a:t>
            </a:r>
            <a:r>
              <a:rPr lang="ar-EG" sz="7200" b="1" dirty="0" smtClean="0"/>
              <a:t> وزاي</a:t>
            </a:r>
            <a:br>
              <a:rPr lang="ar-EG" sz="7200" b="1" dirty="0" smtClean="0"/>
            </a:br>
            <a:r>
              <a:rPr lang="ar-EG" sz="7200" b="1" dirty="0" smtClean="0"/>
              <a:t>ليك </a:t>
            </a:r>
            <a:r>
              <a:rPr lang="ar-EG" sz="7200" b="1" dirty="0" err="1" smtClean="0"/>
              <a:t>الامر</a:t>
            </a:r>
            <a:r>
              <a:rPr lang="ar-EG" sz="7200" b="1" dirty="0" smtClean="0"/>
              <a:t> ودي حكمتك</a:t>
            </a:r>
            <a:br>
              <a:rPr lang="ar-EG" sz="7200" b="1" dirty="0" smtClean="0"/>
            </a:br>
            <a:r>
              <a:rPr lang="ar-EG" sz="7200" b="1" dirty="0" smtClean="0"/>
              <a:t>بس </a:t>
            </a:r>
            <a:r>
              <a:rPr lang="ar-EG" sz="7200" b="1" dirty="0" err="1" smtClean="0"/>
              <a:t>انا</a:t>
            </a:r>
            <a:r>
              <a:rPr lang="ar-EG" sz="7200" b="1" dirty="0" smtClean="0"/>
              <a:t> لحم ودم </a:t>
            </a:r>
            <a:r>
              <a:rPr lang="ar-EG" sz="7200" b="1" dirty="0" err="1" smtClean="0"/>
              <a:t>وجاي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مرمي على باب </a:t>
            </a:r>
            <a:r>
              <a:rPr lang="ar-EG" sz="7200" b="1" dirty="0" smtClean="0"/>
              <a:t>رحمتك)2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028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(</a:t>
            </a:r>
            <a:r>
              <a:rPr lang="ar-EG" sz="8000" b="1" dirty="0" err="1" smtClean="0"/>
              <a:t>متطولش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كتير</a:t>
            </a:r>
            <a:r>
              <a:rPr lang="ar-EG" sz="8000" b="1" dirty="0" smtClean="0"/>
              <a:t>)2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(</a:t>
            </a:r>
            <a:r>
              <a:rPr lang="ar-EG" sz="8000" b="1" dirty="0" err="1" smtClean="0"/>
              <a:t>اسندني</a:t>
            </a:r>
            <a:r>
              <a:rPr lang="ar-EG" sz="8000" b="1" dirty="0" smtClean="0"/>
              <a:t> يا </a:t>
            </a:r>
            <a:r>
              <a:rPr lang="ar-EG" sz="8000" b="1" dirty="0" smtClean="0"/>
              <a:t>قدير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 smtClean="0"/>
              <a:t>متطولش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كتير</a:t>
            </a:r>
            <a:r>
              <a:rPr lang="ar-EG" sz="8000" b="1" dirty="0" smtClean="0"/>
              <a:t>)2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26440"/>
            <a:ext cx="9982199" cy="721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3-</a:t>
            </a:r>
          </a:p>
          <a:p>
            <a:pPr algn="ctr" rtl="1"/>
            <a:r>
              <a:rPr lang="ar-EG" sz="7200" b="1" dirty="0" smtClean="0"/>
              <a:t>(</a:t>
            </a:r>
            <a:r>
              <a:rPr lang="ar-EG" sz="7200" b="1" dirty="0" err="1" smtClean="0"/>
              <a:t>متكلي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ومعرفتش</a:t>
            </a:r>
            <a:r>
              <a:rPr lang="ar-EG" sz="7200" b="1" dirty="0" smtClean="0"/>
              <a:t> غيرك</a:t>
            </a:r>
            <a:br>
              <a:rPr lang="ar-EG" sz="7200" b="1" dirty="0" smtClean="0"/>
            </a:br>
            <a:r>
              <a:rPr lang="ar-EG" sz="7200" b="1" dirty="0" smtClean="0"/>
              <a:t>سندي وعزي وصخر أماني</a:t>
            </a:r>
            <a:br>
              <a:rPr lang="ar-EG" sz="7200" b="1" dirty="0" smtClean="0"/>
            </a:br>
            <a:r>
              <a:rPr lang="ar-EG" sz="7200" b="1" dirty="0" err="1" smtClean="0"/>
              <a:t>خايف</a:t>
            </a:r>
            <a:r>
              <a:rPr lang="ar-EG" sz="7200" b="1" dirty="0" smtClean="0"/>
              <a:t> اجري </a:t>
            </a:r>
            <a:r>
              <a:rPr lang="ar-EG" sz="7200" b="1" dirty="0" err="1" smtClean="0"/>
              <a:t>ف</a:t>
            </a:r>
            <a:r>
              <a:rPr lang="ar-EG" sz="7200" b="1" dirty="0" smtClean="0"/>
              <a:t> ضعفي لغيرك</a:t>
            </a:r>
            <a:br>
              <a:rPr lang="ar-EG" sz="7200" b="1" dirty="0" smtClean="0"/>
            </a:br>
            <a:r>
              <a:rPr lang="ar-EG" sz="7200" b="1" dirty="0" smtClean="0"/>
              <a:t>أو انهار وافقد </a:t>
            </a:r>
            <a:r>
              <a:rPr lang="ar-EG" sz="7200" b="1" dirty="0" err="1" smtClean="0"/>
              <a:t>ايماني</a:t>
            </a:r>
            <a:r>
              <a:rPr lang="ar-EG" sz="7200" b="1" dirty="0" smtClean="0"/>
              <a:t>)2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028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(</a:t>
            </a:r>
            <a:r>
              <a:rPr lang="ar-EG" sz="8000" b="1" dirty="0" err="1" smtClean="0"/>
              <a:t>متطولش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كتير</a:t>
            </a:r>
            <a:r>
              <a:rPr lang="ar-EG" sz="8000" b="1" dirty="0" smtClean="0"/>
              <a:t>)2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(</a:t>
            </a:r>
            <a:r>
              <a:rPr lang="ar-EG" sz="8000" b="1" dirty="0" err="1" smtClean="0"/>
              <a:t>اسندني</a:t>
            </a:r>
            <a:r>
              <a:rPr lang="ar-EG" sz="8000" b="1" dirty="0" smtClean="0"/>
              <a:t> يا </a:t>
            </a:r>
            <a:r>
              <a:rPr lang="ar-EG" sz="8000" b="1" dirty="0" smtClean="0"/>
              <a:t>قدير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 smtClean="0"/>
              <a:t>متطولش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كتير</a:t>
            </a:r>
            <a:r>
              <a:rPr lang="ar-EG" sz="8000" b="1" dirty="0" smtClean="0"/>
              <a:t>)2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721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4-</a:t>
            </a:r>
          </a:p>
          <a:p>
            <a:pPr algn="ctr"/>
            <a:r>
              <a:rPr lang="ar-EG" sz="7200" b="1" dirty="0" smtClean="0"/>
              <a:t>(</a:t>
            </a:r>
            <a:r>
              <a:rPr lang="ar-EG" sz="7200" b="1" dirty="0" err="1" smtClean="0"/>
              <a:t>ساجدلك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مدبوح</a:t>
            </a:r>
            <a:r>
              <a:rPr lang="ar-EG" sz="7200" b="1" dirty="0" smtClean="0"/>
              <a:t> وطائع</a:t>
            </a:r>
            <a:br>
              <a:rPr lang="ar-EG" sz="7200" b="1" dirty="0" smtClean="0"/>
            </a:br>
            <a:r>
              <a:rPr lang="ar-EG" sz="7200" b="1" dirty="0" smtClean="0"/>
              <a:t>لمشيئتك برضايَ كعبد</a:t>
            </a:r>
            <a:br>
              <a:rPr lang="ar-EG" sz="7200" b="1" dirty="0" smtClean="0"/>
            </a:br>
            <a:r>
              <a:rPr lang="ar-EG" sz="7200" b="1" dirty="0" smtClean="0"/>
              <a:t>يكفي أكون </a:t>
            </a:r>
            <a:r>
              <a:rPr lang="ar-EG" sz="7200" b="1" dirty="0" err="1" smtClean="0"/>
              <a:t>زي</a:t>
            </a:r>
            <a:r>
              <a:rPr lang="ar-EG" sz="7200" b="1" dirty="0" smtClean="0"/>
              <a:t> سيدي الرائع</a:t>
            </a:r>
            <a:br>
              <a:rPr lang="ar-EG" sz="7200" b="1" dirty="0" smtClean="0"/>
            </a:br>
            <a:r>
              <a:rPr lang="ar-EG" sz="7200" b="1" dirty="0" smtClean="0"/>
              <a:t>ربي يسوع ليه كل </a:t>
            </a:r>
            <a:r>
              <a:rPr lang="ar-EG" sz="7200" b="1" dirty="0" smtClean="0"/>
              <a:t>المجد)2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1810</TotalTime>
  <Words>74</Words>
  <Application>Microsoft Office PowerPoint</Application>
  <PresentationFormat>عرض على الشاشة (3:4)‏</PresentationFormat>
  <Paragraphs>30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240</cp:revision>
  <dcterms:created xsi:type="dcterms:W3CDTF">2021-12-07T14:30:00Z</dcterms:created>
  <dcterms:modified xsi:type="dcterms:W3CDTF">2022-05-24T10:05:53Z</dcterms:modified>
</cp:coreProperties>
</file>