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75" r:id="rId2"/>
    <p:sldId id="400" r:id="rId3"/>
    <p:sldId id="399" r:id="rId4"/>
    <p:sldId id="401" r:id="rId5"/>
    <p:sldId id="402" r:id="rId6"/>
    <p:sldId id="403" r:id="rId7"/>
    <p:sldId id="404" r:id="rId8"/>
    <p:sldId id="405" r:id="rId9"/>
    <p:sldId id="406" r:id="rId10"/>
    <p:sldId id="407" r:id="rId11"/>
    <p:sldId id="408" r:id="rId12"/>
    <p:sldId id="293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Default Section" id="{7FF20E8B-AD12-439D-9E17-619C6F38680D}">
          <p14:sldIdLst>
            <p14:sldId id="275"/>
            <p14:sldId id="277"/>
            <p14:sldId id="274"/>
            <p14:sldId id="307"/>
            <p14:sldId id="303"/>
            <p14:sldId id="306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7941" autoAdjust="0"/>
    <p:restoredTop sz="94660"/>
  </p:normalViewPr>
  <p:slideViewPr>
    <p:cSldViewPr>
      <p:cViewPr>
        <p:scale>
          <a:sx n="75" d="100"/>
          <a:sy n="75" d="100"/>
        </p:scale>
        <p:origin x="-918" y="-69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5/24/2022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5/24/2022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76200" y="96936"/>
            <a:ext cx="91440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 smtClean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 err="1" smtClean="0">
                <a:solidFill>
                  <a:srgbClr val="00582A"/>
                </a:solidFill>
              </a:rPr>
              <a:t>متطولش</a:t>
            </a:r>
            <a:r>
              <a:rPr lang="ar-EG" sz="6600" b="1" dirty="0" smtClean="0">
                <a:solidFill>
                  <a:srgbClr val="00582A"/>
                </a:solidFill>
              </a:rPr>
              <a:t> </a:t>
            </a:r>
            <a:r>
              <a:rPr lang="ar-EG" sz="6600" b="1" dirty="0" err="1" smtClean="0">
                <a:solidFill>
                  <a:srgbClr val="00582A"/>
                </a:solidFill>
              </a:rPr>
              <a:t>كتير</a:t>
            </a:r>
            <a:endParaRPr lang="ar-EG" sz="66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387028"/>
            <a:ext cx="9982199" cy="54041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 smtClean="0"/>
              <a:t>(</a:t>
            </a:r>
            <a:r>
              <a:rPr lang="ar-EG" sz="8000" b="1" dirty="0" err="1" smtClean="0"/>
              <a:t>متطولش</a:t>
            </a:r>
            <a:r>
              <a:rPr lang="ar-EG" sz="8000" b="1" dirty="0" smtClean="0"/>
              <a:t> </a:t>
            </a:r>
            <a:r>
              <a:rPr lang="ar-EG" sz="8000" b="1" dirty="0" err="1" smtClean="0"/>
              <a:t>كتير</a:t>
            </a:r>
            <a:r>
              <a:rPr lang="ar-EG" sz="8000" b="1" dirty="0" smtClean="0"/>
              <a:t>)2</a:t>
            </a:r>
            <a:endParaRPr lang="ar-EG" sz="8000" b="1" dirty="0" smtClean="0"/>
          </a:p>
          <a:p>
            <a:pPr algn="ctr" rtl="1">
              <a:lnSpc>
                <a:spcPct val="150000"/>
              </a:lnSpc>
            </a:pPr>
            <a:r>
              <a:rPr lang="ar-EG" sz="8000" b="1" dirty="0" smtClean="0"/>
              <a:t>(</a:t>
            </a:r>
            <a:r>
              <a:rPr lang="ar-EG" sz="8000" b="1" dirty="0" err="1" smtClean="0"/>
              <a:t>اسندني</a:t>
            </a:r>
            <a:r>
              <a:rPr lang="ar-EG" sz="8000" b="1" dirty="0" smtClean="0"/>
              <a:t> يا </a:t>
            </a:r>
            <a:r>
              <a:rPr lang="ar-EG" sz="8000" b="1" dirty="0" smtClean="0"/>
              <a:t>قدير</a:t>
            </a:r>
          </a:p>
          <a:p>
            <a:pPr algn="ctr" rtl="1">
              <a:lnSpc>
                <a:spcPct val="150000"/>
              </a:lnSpc>
            </a:pPr>
            <a:r>
              <a:rPr lang="ar-EG" sz="8000" b="1" dirty="0" err="1" smtClean="0"/>
              <a:t>متطولش</a:t>
            </a:r>
            <a:r>
              <a:rPr lang="ar-EG" sz="8000" b="1" dirty="0" smtClean="0"/>
              <a:t> </a:t>
            </a:r>
            <a:r>
              <a:rPr lang="ar-EG" sz="8000" b="1" dirty="0" err="1" smtClean="0"/>
              <a:t>كتير</a:t>
            </a:r>
            <a:r>
              <a:rPr lang="ar-EG" sz="8000" b="1" dirty="0" smtClean="0"/>
              <a:t>)2</a:t>
            </a:r>
            <a:endParaRPr lang="ar-EG" sz="8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457200"/>
            <a:ext cx="9982199" cy="92948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 smtClean="0">
                <a:solidFill>
                  <a:srgbClr val="00582A"/>
                </a:solidFill>
              </a:rPr>
              <a:t>(</a:t>
            </a:r>
            <a:r>
              <a:rPr lang="ar-EG" sz="7200" b="1" dirty="0" err="1" smtClean="0">
                <a:solidFill>
                  <a:srgbClr val="00582A"/>
                </a:solidFill>
              </a:rPr>
              <a:t>متطولش</a:t>
            </a:r>
            <a:r>
              <a:rPr lang="ar-EG" sz="7200" b="1" dirty="0" smtClean="0">
                <a:solidFill>
                  <a:srgbClr val="00582A"/>
                </a:solidFill>
              </a:rPr>
              <a:t> </a:t>
            </a:r>
            <a:r>
              <a:rPr lang="ar-EG" sz="7200" b="1" dirty="0" err="1" smtClean="0">
                <a:solidFill>
                  <a:srgbClr val="00582A"/>
                </a:solidFill>
              </a:rPr>
              <a:t>كتير</a:t>
            </a:r>
            <a:r>
              <a:rPr lang="ar-EG" sz="7200" b="1" dirty="0" smtClean="0">
                <a:solidFill>
                  <a:srgbClr val="00582A"/>
                </a:solidFill>
              </a:rPr>
              <a:t> </a:t>
            </a:r>
            <a:endParaRPr lang="ar-EG" sz="7200" b="1" dirty="0" smtClean="0">
              <a:solidFill>
                <a:srgbClr val="00582A"/>
              </a:solidFill>
            </a:endParaRPr>
          </a:p>
          <a:p>
            <a:pPr algn="ctr"/>
            <a:r>
              <a:rPr lang="ar-EG" sz="7200" b="1" dirty="0" smtClean="0">
                <a:solidFill>
                  <a:srgbClr val="00582A"/>
                </a:solidFill>
              </a:rPr>
              <a:t>عبدك </a:t>
            </a:r>
            <a:r>
              <a:rPr lang="ar-EG" sz="7200" b="1" dirty="0" smtClean="0">
                <a:solidFill>
                  <a:srgbClr val="00582A"/>
                </a:solidFill>
              </a:rPr>
              <a:t>في النفس </a:t>
            </a:r>
            <a:r>
              <a:rPr lang="ar-EG" sz="7200" b="1" dirty="0" smtClean="0">
                <a:solidFill>
                  <a:srgbClr val="00582A"/>
                </a:solidFill>
              </a:rPr>
              <a:t>الأخير)2</a:t>
            </a:r>
            <a:r>
              <a:rPr lang="ar-EG" sz="7200" b="1" dirty="0" smtClean="0">
                <a:solidFill>
                  <a:srgbClr val="00582A"/>
                </a:solidFill>
              </a:rPr>
              <a:t/>
            </a:r>
            <a:br>
              <a:rPr lang="ar-EG" sz="7200" b="1" dirty="0" smtClean="0">
                <a:solidFill>
                  <a:srgbClr val="00582A"/>
                </a:solidFill>
              </a:rPr>
            </a:br>
            <a:r>
              <a:rPr lang="ar-EG" sz="7200" b="1" dirty="0" err="1" smtClean="0">
                <a:solidFill>
                  <a:srgbClr val="00582A"/>
                </a:solidFill>
              </a:rPr>
              <a:t>صابرلك</a:t>
            </a:r>
            <a:r>
              <a:rPr lang="ar-EG" sz="7200" b="1" dirty="0" smtClean="0">
                <a:solidFill>
                  <a:srgbClr val="00582A"/>
                </a:solidFill>
              </a:rPr>
              <a:t> بإيمان من </a:t>
            </a:r>
            <a:r>
              <a:rPr lang="ar-EG" sz="7200" b="1" dirty="0" smtClean="0">
                <a:solidFill>
                  <a:srgbClr val="00582A"/>
                </a:solidFill>
              </a:rPr>
              <a:t>عندك</a:t>
            </a:r>
          </a:p>
          <a:p>
            <a:pPr algn="ctr"/>
            <a:r>
              <a:rPr lang="ar-EG" sz="7200" b="1" dirty="0" smtClean="0">
                <a:solidFill>
                  <a:srgbClr val="00582A"/>
                </a:solidFill>
              </a:rPr>
              <a:t> </a:t>
            </a:r>
            <a:r>
              <a:rPr lang="ar-EG" sz="7200" b="1" dirty="0" err="1" smtClean="0">
                <a:solidFill>
                  <a:srgbClr val="00582A"/>
                </a:solidFill>
              </a:rPr>
              <a:t>اسندني</a:t>
            </a:r>
            <a:r>
              <a:rPr lang="ar-EG" sz="7200" b="1" dirty="0" smtClean="0">
                <a:solidFill>
                  <a:srgbClr val="00582A"/>
                </a:solidFill>
              </a:rPr>
              <a:t> يا قدير</a:t>
            </a:r>
            <a:br>
              <a:rPr lang="ar-EG" sz="7200" b="1" dirty="0" smtClean="0">
                <a:solidFill>
                  <a:srgbClr val="00582A"/>
                </a:solidFill>
              </a:rPr>
            </a:br>
            <a:r>
              <a:rPr lang="ar-EG" sz="6000" b="1" dirty="0" smtClean="0">
                <a:solidFill>
                  <a:srgbClr val="00582A"/>
                </a:solidFill>
              </a:rPr>
              <a:t>(</a:t>
            </a:r>
            <a:r>
              <a:rPr lang="ar-EG" sz="6000" b="1" dirty="0" err="1" smtClean="0">
                <a:solidFill>
                  <a:srgbClr val="00582A"/>
                </a:solidFill>
              </a:rPr>
              <a:t>اسندني</a:t>
            </a:r>
            <a:r>
              <a:rPr lang="ar-EG" sz="6000" b="1" dirty="0" smtClean="0">
                <a:solidFill>
                  <a:srgbClr val="00582A"/>
                </a:solidFill>
              </a:rPr>
              <a:t> </a:t>
            </a:r>
            <a:r>
              <a:rPr lang="ar-EG" sz="6000" b="1" dirty="0" smtClean="0">
                <a:solidFill>
                  <a:srgbClr val="00582A"/>
                </a:solidFill>
              </a:rPr>
              <a:t>يا </a:t>
            </a:r>
            <a:r>
              <a:rPr lang="ar-EG" sz="6000" b="1" dirty="0" smtClean="0">
                <a:solidFill>
                  <a:srgbClr val="00582A"/>
                </a:solidFill>
              </a:rPr>
              <a:t>قدير </a:t>
            </a:r>
            <a:r>
              <a:rPr lang="ar-EG" sz="6000" b="1" dirty="0" err="1" smtClean="0">
                <a:solidFill>
                  <a:srgbClr val="00582A"/>
                </a:solidFill>
              </a:rPr>
              <a:t>متطولش</a:t>
            </a:r>
            <a:r>
              <a:rPr lang="ar-EG" sz="6000" b="1" dirty="0" smtClean="0">
                <a:solidFill>
                  <a:srgbClr val="00582A"/>
                </a:solidFill>
              </a:rPr>
              <a:t> </a:t>
            </a:r>
            <a:r>
              <a:rPr lang="ar-EG" sz="6000" b="1" dirty="0" err="1" smtClean="0">
                <a:solidFill>
                  <a:srgbClr val="00582A"/>
                </a:solidFill>
              </a:rPr>
              <a:t>كتير</a:t>
            </a:r>
            <a:r>
              <a:rPr lang="ar-EG" sz="6000" b="1" dirty="0" smtClean="0">
                <a:solidFill>
                  <a:srgbClr val="00582A"/>
                </a:solidFill>
              </a:rPr>
              <a:t>)2</a:t>
            </a:r>
            <a:endParaRPr lang="ar-EG" sz="7200" b="1" dirty="0" smtClean="0">
              <a:solidFill>
                <a:srgbClr val="00582A"/>
              </a:solidFill>
            </a:endParaRPr>
          </a:p>
          <a:p>
            <a:pPr algn="ctr"/>
            <a:r>
              <a:rPr lang="ar-EG" sz="7200" b="1" dirty="0" smtClean="0">
                <a:solidFill>
                  <a:srgbClr val="00582A"/>
                </a:solidFill>
              </a:rPr>
              <a:t/>
            </a:r>
            <a:br>
              <a:rPr lang="ar-EG" sz="7200" b="1" dirty="0" smtClean="0">
                <a:solidFill>
                  <a:srgbClr val="00582A"/>
                </a:solidFill>
              </a:rPr>
            </a:br>
            <a:endParaRPr lang="ar-EG" sz="16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457200"/>
            <a:ext cx="9982199" cy="92948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 smtClean="0">
                <a:solidFill>
                  <a:srgbClr val="00582A"/>
                </a:solidFill>
              </a:rPr>
              <a:t>(</a:t>
            </a:r>
            <a:r>
              <a:rPr lang="ar-EG" sz="7200" b="1" dirty="0" err="1" smtClean="0">
                <a:solidFill>
                  <a:srgbClr val="00582A"/>
                </a:solidFill>
              </a:rPr>
              <a:t>متطولش</a:t>
            </a:r>
            <a:r>
              <a:rPr lang="ar-EG" sz="7200" b="1" dirty="0" smtClean="0">
                <a:solidFill>
                  <a:srgbClr val="00582A"/>
                </a:solidFill>
              </a:rPr>
              <a:t> </a:t>
            </a:r>
            <a:r>
              <a:rPr lang="ar-EG" sz="7200" b="1" dirty="0" err="1" smtClean="0">
                <a:solidFill>
                  <a:srgbClr val="00582A"/>
                </a:solidFill>
              </a:rPr>
              <a:t>كتير</a:t>
            </a:r>
            <a:r>
              <a:rPr lang="ar-EG" sz="7200" b="1" dirty="0" smtClean="0">
                <a:solidFill>
                  <a:srgbClr val="00582A"/>
                </a:solidFill>
              </a:rPr>
              <a:t> </a:t>
            </a:r>
            <a:endParaRPr lang="ar-EG" sz="7200" b="1" dirty="0" smtClean="0">
              <a:solidFill>
                <a:srgbClr val="00582A"/>
              </a:solidFill>
            </a:endParaRPr>
          </a:p>
          <a:p>
            <a:pPr algn="ctr"/>
            <a:r>
              <a:rPr lang="ar-EG" sz="7200" b="1" dirty="0" smtClean="0">
                <a:solidFill>
                  <a:srgbClr val="00582A"/>
                </a:solidFill>
              </a:rPr>
              <a:t>عبدك </a:t>
            </a:r>
            <a:r>
              <a:rPr lang="ar-EG" sz="7200" b="1" dirty="0" smtClean="0">
                <a:solidFill>
                  <a:srgbClr val="00582A"/>
                </a:solidFill>
              </a:rPr>
              <a:t>في النفس </a:t>
            </a:r>
            <a:r>
              <a:rPr lang="ar-EG" sz="7200" b="1" dirty="0" smtClean="0">
                <a:solidFill>
                  <a:srgbClr val="00582A"/>
                </a:solidFill>
              </a:rPr>
              <a:t>الأخير)2</a:t>
            </a:r>
            <a:r>
              <a:rPr lang="ar-EG" sz="7200" b="1" dirty="0" smtClean="0">
                <a:solidFill>
                  <a:srgbClr val="00582A"/>
                </a:solidFill>
              </a:rPr>
              <a:t/>
            </a:r>
            <a:br>
              <a:rPr lang="ar-EG" sz="7200" b="1" dirty="0" smtClean="0">
                <a:solidFill>
                  <a:srgbClr val="00582A"/>
                </a:solidFill>
              </a:rPr>
            </a:br>
            <a:r>
              <a:rPr lang="ar-EG" sz="7200" b="1" dirty="0" err="1" smtClean="0">
                <a:solidFill>
                  <a:srgbClr val="00582A"/>
                </a:solidFill>
              </a:rPr>
              <a:t>صابرلك</a:t>
            </a:r>
            <a:r>
              <a:rPr lang="ar-EG" sz="7200" b="1" dirty="0" smtClean="0">
                <a:solidFill>
                  <a:srgbClr val="00582A"/>
                </a:solidFill>
              </a:rPr>
              <a:t> بإيمان من </a:t>
            </a:r>
            <a:r>
              <a:rPr lang="ar-EG" sz="7200" b="1" dirty="0" smtClean="0">
                <a:solidFill>
                  <a:srgbClr val="00582A"/>
                </a:solidFill>
              </a:rPr>
              <a:t>عندك</a:t>
            </a:r>
          </a:p>
          <a:p>
            <a:pPr algn="ctr"/>
            <a:r>
              <a:rPr lang="ar-EG" sz="7200" b="1" dirty="0" smtClean="0">
                <a:solidFill>
                  <a:srgbClr val="00582A"/>
                </a:solidFill>
              </a:rPr>
              <a:t> </a:t>
            </a:r>
            <a:r>
              <a:rPr lang="ar-EG" sz="7200" b="1" dirty="0" err="1" smtClean="0">
                <a:solidFill>
                  <a:srgbClr val="00582A"/>
                </a:solidFill>
              </a:rPr>
              <a:t>اسندني</a:t>
            </a:r>
            <a:r>
              <a:rPr lang="ar-EG" sz="7200" b="1" dirty="0" smtClean="0">
                <a:solidFill>
                  <a:srgbClr val="00582A"/>
                </a:solidFill>
              </a:rPr>
              <a:t> يا قدير</a:t>
            </a:r>
            <a:br>
              <a:rPr lang="ar-EG" sz="7200" b="1" dirty="0" smtClean="0">
                <a:solidFill>
                  <a:srgbClr val="00582A"/>
                </a:solidFill>
              </a:rPr>
            </a:br>
            <a:r>
              <a:rPr lang="ar-EG" sz="6000" b="1" dirty="0" smtClean="0">
                <a:solidFill>
                  <a:srgbClr val="00582A"/>
                </a:solidFill>
              </a:rPr>
              <a:t>(</a:t>
            </a:r>
            <a:r>
              <a:rPr lang="ar-EG" sz="6000" b="1" dirty="0" err="1" smtClean="0">
                <a:solidFill>
                  <a:srgbClr val="00582A"/>
                </a:solidFill>
              </a:rPr>
              <a:t>اسندني</a:t>
            </a:r>
            <a:r>
              <a:rPr lang="ar-EG" sz="6000" b="1" dirty="0" smtClean="0">
                <a:solidFill>
                  <a:srgbClr val="00582A"/>
                </a:solidFill>
              </a:rPr>
              <a:t> </a:t>
            </a:r>
            <a:r>
              <a:rPr lang="ar-EG" sz="6000" b="1" dirty="0" smtClean="0">
                <a:solidFill>
                  <a:srgbClr val="00582A"/>
                </a:solidFill>
              </a:rPr>
              <a:t>يا </a:t>
            </a:r>
            <a:r>
              <a:rPr lang="ar-EG" sz="6000" b="1" dirty="0" smtClean="0">
                <a:solidFill>
                  <a:srgbClr val="00582A"/>
                </a:solidFill>
              </a:rPr>
              <a:t>قدير </a:t>
            </a:r>
            <a:r>
              <a:rPr lang="ar-EG" sz="6000" b="1" dirty="0" err="1" smtClean="0">
                <a:solidFill>
                  <a:srgbClr val="00582A"/>
                </a:solidFill>
              </a:rPr>
              <a:t>متطولش</a:t>
            </a:r>
            <a:r>
              <a:rPr lang="ar-EG" sz="6000" b="1" dirty="0" smtClean="0">
                <a:solidFill>
                  <a:srgbClr val="00582A"/>
                </a:solidFill>
              </a:rPr>
              <a:t> </a:t>
            </a:r>
            <a:r>
              <a:rPr lang="ar-EG" sz="6000" b="1" dirty="0" err="1" smtClean="0">
                <a:solidFill>
                  <a:srgbClr val="00582A"/>
                </a:solidFill>
              </a:rPr>
              <a:t>كتير</a:t>
            </a:r>
            <a:r>
              <a:rPr lang="ar-EG" sz="6000" b="1" dirty="0" smtClean="0">
                <a:solidFill>
                  <a:srgbClr val="00582A"/>
                </a:solidFill>
              </a:rPr>
              <a:t>)2</a:t>
            </a:r>
            <a:endParaRPr lang="ar-EG" sz="7200" b="1" dirty="0" smtClean="0">
              <a:solidFill>
                <a:srgbClr val="00582A"/>
              </a:solidFill>
            </a:endParaRPr>
          </a:p>
          <a:p>
            <a:pPr algn="ctr"/>
            <a:r>
              <a:rPr lang="ar-EG" sz="7200" b="1" dirty="0" smtClean="0">
                <a:solidFill>
                  <a:srgbClr val="00582A"/>
                </a:solidFill>
              </a:rPr>
              <a:t/>
            </a:r>
            <a:br>
              <a:rPr lang="ar-EG" sz="7200" b="1" dirty="0" smtClean="0">
                <a:solidFill>
                  <a:srgbClr val="00582A"/>
                </a:solidFill>
              </a:rPr>
            </a:br>
            <a:endParaRPr lang="ar-EG" sz="16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326440"/>
            <a:ext cx="9982199" cy="72173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 smtClean="0"/>
              <a:t>1-</a:t>
            </a:r>
          </a:p>
          <a:p>
            <a:pPr algn="ctr" rtl="1"/>
            <a:r>
              <a:rPr lang="ar-EG" sz="7200" b="1" dirty="0" smtClean="0"/>
              <a:t>(عارفك </a:t>
            </a:r>
            <a:r>
              <a:rPr lang="ar-EG" sz="7200" b="1" dirty="0" err="1" smtClean="0"/>
              <a:t>مبترضاش</a:t>
            </a:r>
            <a:r>
              <a:rPr lang="ar-EG" sz="7200" b="1" dirty="0" smtClean="0"/>
              <a:t> الظلم</a:t>
            </a:r>
            <a:br>
              <a:rPr lang="ar-EG" sz="7200" b="1" dirty="0" smtClean="0"/>
            </a:br>
            <a:r>
              <a:rPr lang="ar-EG" sz="7200" b="1" dirty="0" smtClean="0"/>
              <a:t>واثق في صلاحك </a:t>
            </a:r>
            <a:r>
              <a:rPr lang="ar-EG" sz="7200" b="1" dirty="0" err="1" smtClean="0"/>
              <a:t>ومآمن</a:t>
            </a:r>
            <a:r>
              <a:rPr lang="ar-EG" sz="7200" b="1" dirty="0" smtClean="0"/>
              <a:t/>
            </a:r>
            <a:br>
              <a:rPr lang="ar-EG" sz="7200" b="1" dirty="0" smtClean="0"/>
            </a:br>
            <a:r>
              <a:rPr lang="ar-EG" sz="7200" b="1" dirty="0" smtClean="0"/>
              <a:t>إنك تمهل قبل الحكم</a:t>
            </a:r>
            <a:br>
              <a:rPr lang="ar-EG" sz="7200" b="1" dirty="0" smtClean="0"/>
            </a:br>
            <a:r>
              <a:rPr lang="ar-EG" sz="7200" b="1" dirty="0" smtClean="0"/>
              <a:t>  الظالم </a:t>
            </a:r>
            <a:r>
              <a:rPr lang="ar-EG" sz="7200" b="1" dirty="0" smtClean="0"/>
              <a:t>والمظلوم </a:t>
            </a:r>
            <a:r>
              <a:rPr lang="ar-EG" sz="7200" b="1" dirty="0" smtClean="0"/>
              <a:t>لكن)2</a:t>
            </a:r>
            <a:r>
              <a:rPr lang="ar-EG" sz="7200" b="1" dirty="0" smtClean="0"/>
              <a:t/>
            </a:r>
            <a:br>
              <a:rPr lang="ar-EG" sz="7200" b="1" dirty="0" smtClean="0"/>
            </a:br>
            <a:endParaRPr lang="ar-EG" sz="115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387028"/>
            <a:ext cx="9982199" cy="54041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 smtClean="0"/>
              <a:t>(</a:t>
            </a:r>
            <a:r>
              <a:rPr lang="ar-EG" sz="8000" b="1" dirty="0" err="1" smtClean="0"/>
              <a:t>متطولش</a:t>
            </a:r>
            <a:r>
              <a:rPr lang="ar-EG" sz="8000" b="1" dirty="0" smtClean="0"/>
              <a:t> </a:t>
            </a:r>
            <a:r>
              <a:rPr lang="ar-EG" sz="8000" b="1" dirty="0" err="1" smtClean="0"/>
              <a:t>كتير</a:t>
            </a:r>
            <a:r>
              <a:rPr lang="ar-EG" sz="8000" b="1" dirty="0" smtClean="0"/>
              <a:t>)2</a:t>
            </a:r>
            <a:endParaRPr lang="ar-EG" sz="8000" b="1" dirty="0" smtClean="0"/>
          </a:p>
          <a:p>
            <a:pPr algn="ctr" rtl="1">
              <a:lnSpc>
                <a:spcPct val="150000"/>
              </a:lnSpc>
            </a:pPr>
            <a:r>
              <a:rPr lang="ar-EG" sz="8000" b="1" dirty="0" smtClean="0"/>
              <a:t>(</a:t>
            </a:r>
            <a:r>
              <a:rPr lang="ar-EG" sz="8000" b="1" dirty="0" err="1" smtClean="0"/>
              <a:t>اسندني</a:t>
            </a:r>
            <a:r>
              <a:rPr lang="ar-EG" sz="8000" b="1" dirty="0" smtClean="0"/>
              <a:t> يا </a:t>
            </a:r>
            <a:r>
              <a:rPr lang="ar-EG" sz="8000" b="1" dirty="0" smtClean="0"/>
              <a:t>قدير</a:t>
            </a:r>
          </a:p>
          <a:p>
            <a:pPr algn="ctr" rtl="1">
              <a:lnSpc>
                <a:spcPct val="150000"/>
              </a:lnSpc>
            </a:pPr>
            <a:r>
              <a:rPr lang="ar-EG" sz="8000" b="1" dirty="0" err="1" smtClean="0"/>
              <a:t>متطولش</a:t>
            </a:r>
            <a:r>
              <a:rPr lang="ar-EG" sz="8000" b="1" dirty="0" smtClean="0"/>
              <a:t> </a:t>
            </a:r>
            <a:r>
              <a:rPr lang="ar-EG" sz="8000" b="1" dirty="0" err="1" smtClean="0"/>
              <a:t>كتير</a:t>
            </a:r>
            <a:r>
              <a:rPr lang="ar-EG" sz="8000" b="1" dirty="0" smtClean="0"/>
              <a:t>)2</a:t>
            </a:r>
            <a:endParaRPr lang="ar-EG" sz="8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304800"/>
            <a:ext cx="9982199" cy="72173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 smtClean="0"/>
              <a:t>2-</a:t>
            </a:r>
          </a:p>
          <a:p>
            <a:pPr algn="ctr" rtl="1"/>
            <a:r>
              <a:rPr lang="ar-EG" sz="7200" b="1" dirty="0" smtClean="0"/>
              <a:t>(</a:t>
            </a:r>
            <a:r>
              <a:rPr lang="ar-EG" sz="7200" b="1" dirty="0" smtClean="0"/>
              <a:t>حاشا اسأل </a:t>
            </a:r>
            <a:r>
              <a:rPr lang="ar-EG" sz="7200" b="1" dirty="0" err="1" smtClean="0"/>
              <a:t>إمتى</a:t>
            </a:r>
            <a:r>
              <a:rPr lang="ar-EG" sz="7200" b="1" dirty="0" smtClean="0"/>
              <a:t> وزاي</a:t>
            </a:r>
            <a:br>
              <a:rPr lang="ar-EG" sz="7200" b="1" dirty="0" smtClean="0"/>
            </a:br>
            <a:r>
              <a:rPr lang="ar-EG" sz="7200" b="1" dirty="0" smtClean="0"/>
              <a:t>ليك </a:t>
            </a:r>
            <a:r>
              <a:rPr lang="ar-EG" sz="7200" b="1" dirty="0" err="1" smtClean="0"/>
              <a:t>الامر</a:t>
            </a:r>
            <a:r>
              <a:rPr lang="ar-EG" sz="7200" b="1" dirty="0" smtClean="0"/>
              <a:t> ودي حكمتك</a:t>
            </a:r>
            <a:br>
              <a:rPr lang="ar-EG" sz="7200" b="1" dirty="0" smtClean="0"/>
            </a:br>
            <a:r>
              <a:rPr lang="ar-EG" sz="7200" b="1" dirty="0" smtClean="0"/>
              <a:t>بس </a:t>
            </a:r>
            <a:r>
              <a:rPr lang="ar-EG" sz="7200" b="1" dirty="0" err="1" smtClean="0"/>
              <a:t>انا</a:t>
            </a:r>
            <a:r>
              <a:rPr lang="ar-EG" sz="7200" b="1" dirty="0" smtClean="0"/>
              <a:t> لحم ودم </a:t>
            </a:r>
            <a:r>
              <a:rPr lang="ar-EG" sz="7200" b="1" dirty="0" err="1" smtClean="0"/>
              <a:t>وجاي</a:t>
            </a:r>
            <a:r>
              <a:rPr lang="ar-EG" sz="7200" b="1" dirty="0" smtClean="0"/>
              <a:t/>
            </a:r>
            <a:br>
              <a:rPr lang="ar-EG" sz="7200" b="1" dirty="0" smtClean="0"/>
            </a:br>
            <a:r>
              <a:rPr lang="ar-EG" sz="7200" b="1" dirty="0" smtClean="0"/>
              <a:t>مرمي على باب </a:t>
            </a:r>
            <a:r>
              <a:rPr lang="ar-EG" sz="7200" b="1" dirty="0" smtClean="0"/>
              <a:t>رحمتك)2</a:t>
            </a:r>
            <a:r>
              <a:rPr lang="ar-EG" sz="7200" b="1" dirty="0" smtClean="0"/>
              <a:t/>
            </a:r>
            <a:br>
              <a:rPr lang="ar-EG" sz="7200" b="1" dirty="0" smtClean="0"/>
            </a:br>
            <a:endParaRPr lang="ar-EG" sz="115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387028"/>
            <a:ext cx="9982199" cy="54041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 smtClean="0"/>
              <a:t>(</a:t>
            </a:r>
            <a:r>
              <a:rPr lang="ar-EG" sz="8000" b="1" dirty="0" err="1" smtClean="0"/>
              <a:t>متطولش</a:t>
            </a:r>
            <a:r>
              <a:rPr lang="ar-EG" sz="8000" b="1" dirty="0" smtClean="0"/>
              <a:t> </a:t>
            </a:r>
            <a:r>
              <a:rPr lang="ar-EG" sz="8000" b="1" dirty="0" err="1" smtClean="0"/>
              <a:t>كتير</a:t>
            </a:r>
            <a:r>
              <a:rPr lang="ar-EG" sz="8000" b="1" dirty="0" smtClean="0"/>
              <a:t>)2</a:t>
            </a:r>
            <a:endParaRPr lang="ar-EG" sz="8000" b="1" dirty="0" smtClean="0"/>
          </a:p>
          <a:p>
            <a:pPr algn="ctr" rtl="1">
              <a:lnSpc>
                <a:spcPct val="150000"/>
              </a:lnSpc>
            </a:pPr>
            <a:r>
              <a:rPr lang="ar-EG" sz="8000" b="1" dirty="0" smtClean="0"/>
              <a:t>(</a:t>
            </a:r>
            <a:r>
              <a:rPr lang="ar-EG" sz="8000" b="1" dirty="0" err="1" smtClean="0"/>
              <a:t>اسندني</a:t>
            </a:r>
            <a:r>
              <a:rPr lang="ar-EG" sz="8000" b="1" dirty="0" smtClean="0"/>
              <a:t> يا </a:t>
            </a:r>
            <a:r>
              <a:rPr lang="ar-EG" sz="8000" b="1" dirty="0" smtClean="0"/>
              <a:t>قدير</a:t>
            </a:r>
          </a:p>
          <a:p>
            <a:pPr algn="ctr" rtl="1">
              <a:lnSpc>
                <a:spcPct val="150000"/>
              </a:lnSpc>
            </a:pPr>
            <a:r>
              <a:rPr lang="ar-EG" sz="8000" b="1" dirty="0" err="1" smtClean="0"/>
              <a:t>متطولش</a:t>
            </a:r>
            <a:r>
              <a:rPr lang="ar-EG" sz="8000" b="1" dirty="0" smtClean="0"/>
              <a:t> </a:t>
            </a:r>
            <a:r>
              <a:rPr lang="ar-EG" sz="8000" b="1" dirty="0" err="1" smtClean="0"/>
              <a:t>كتير</a:t>
            </a:r>
            <a:r>
              <a:rPr lang="ar-EG" sz="8000" b="1" dirty="0" smtClean="0"/>
              <a:t>)2</a:t>
            </a:r>
            <a:endParaRPr lang="ar-EG" sz="8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326440"/>
            <a:ext cx="9982199" cy="72173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 smtClean="0"/>
              <a:t>3-</a:t>
            </a:r>
          </a:p>
          <a:p>
            <a:pPr algn="ctr" rtl="1"/>
            <a:r>
              <a:rPr lang="ar-EG" sz="7200" b="1" dirty="0" smtClean="0"/>
              <a:t>(</a:t>
            </a:r>
            <a:r>
              <a:rPr lang="ar-EG" sz="7200" b="1" dirty="0" err="1" smtClean="0"/>
              <a:t>متكلي</a:t>
            </a:r>
            <a:r>
              <a:rPr lang="ar-EG" sz="7200" b="1" dirty="0" smtClean="0"/>
              <a:t> </a:t>
            </a:r>
            <a:r>
              <a:rPr lang="ar-EG" sz="7200" b="1" dirty="0" err="1" smtClean="0"/>
              <a:t>ومعرفتش</a:t>
            </a:r>
            <a:r>
              <a:rPr lang="ar-EG" sz="7200" b="1" dirty="0" smtClean="0"/>
              <a:t> غيرك</a:t>
            </a:r>
            <a:br>
              <a:rPr lang="ar-EG" sz="7200" b="1" dirty="0" smtClean="0"/>
            </a:br>
            <a:r>
              <a:rPr lang="ar-EG" sz="7200" b="1" dirty="0" smtClean="0"/>
              <a:t>سندي وعزي وصخر أماني</a:t>
            </a:r>
            <a:br>
              <a:rPr lang="ar-EG" sz="7200" b="1" dirty="0" smtClean="0"/>
            </a:br>
            <a:r>
              <a:rPr lang="ar-EG" sz="7200" b="1" dirty="0" err="1" smtClean="0"/>
              <a:t>خايف</a:t>
            </a:r>
            <a:r>
              <a:rPr lang="ar-EG" sz="7200" b="1" dirty="0" smtClean="0"/>
              <a:t> اجري </a:t>
            </a:r>
            <a:r>
              <a:rPr lang="ar-EG" sz="7200" b="1" dirty="0" err="1" smtClean="0"/>
              <a:t>ف</a:t>
            </a:r>
            <a:r>
              <a:rPr lang="ar-EG" sz="7200" b="1" dirty="0" smtClean="0"/>
              <a:t> ضعفي لغيرك</a:t>
            </a:r>
            <a:br>
              <a:rPr lang="ar-EG" sz="7200" b="1" dirty="0" smtClean="0"/>
            </a:br>
            <a:r>
              <a:rPr lang="ar-EG" sz="7200" b="1" dirty="0" smtClean="0"/>
              <a:t>أو انهار وافقد </a:t>
            </a:r>
            <a:r>
              <a:rPr lang="ar-EG" sz="7200" b="1" dirty="0" err="1" smtClean="0"/>
              <a:t>ايماني</a:t>
            </a:r>
            <a:r>
              <a:rPr lang="ar-EG" sz="7200" b="1" dirty="0" smtClean="0"/>
              <a:t>)2</a:t>
            </a:r>
            <a:r>
              <a:rPr lang="ar-EG" sz="7200" b="1" dirty="0" smtClean="0"/>
              <a:t/>
            </a:r>
            <a:br>
              <a:rPr lang="ar-EG" sz="7200" b="1" dirty="0" smtClean="0"/>
            </a:br>
            <a:endParaRPr lang="ar-EG" sz="115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387028"/>
            <a:ext cx="9982199" cy="54041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 smtClean="0"/>
              <a:t>(</a:t>
            </a:r>
            <a:r>
              <a:rPr lang="ar-EG" sz="8000" b="1" dirty="0" err="1" smtClean="0"/>
              <a:t>متطولش</a:t>
            </a:r>
            <a:r>
              <a:rPr lang="ar-EG" sz="8000" b="1" dirty="0" smtClean="0"/>
              <a:t> </a:t>
            </a:r>
            <a:r>
              <a:rPr lang="ar-EG" sz="8000" b="1" dirty="0" err="1" smtClean="0"/>
              <a:t>كتير</a:t>
            </a:r>
            <a:r>
              <a:rPr lang="ar-EG" sz="8000" b="1" dirty="0" smtClean="0"/>
              <a:t>)2</a:t>
            </a:r>
            <a:endParaRPr lang="ar-EG" sz="8000" b="1" dirty="0" smtClean="0"/>
          </a:p>
          <a:p>
            <a:pPr algn="ctr" rtl="1">
              <a:lnSpc>
                <a:spcPct val="150000"/>
              </a:lnSpc>
            </a:pPr>
            <a:r>
              <a:rPr lang="ar-EG" sz="8000" b="1" dirty="0" smtClean="0"/>
              <a:t>(</a:t>
            </a:r>
            <a:r>
              <a:rPr lang="ar-EG" sz="8000" b="1" dirty="0" err="1" smtClean="0"/>
              <a:t>اسندني</a:t>
            </a:r>
            <a:r>
              <a:rPr lang="ar-EG" sz="8000" b="1" dirty="0" smtClean="0"/>
              <a:t> يا </a:t>
            </a:r>
            <a:r>
              <a:rPr lang="ar-EG" sz="8000" b="1" dirty="0" smtClean="0"/>
              <a:t>قدير</a:t>
            </a:r>
          </a:p>
          <a:p>
            <a:pPr algn="ctr" rtl="1">
              <a:lnSpc>
                <a:spcPct val="150000"/>
              </a:lnSpc>
            </a:pPr>
            <a:r>
              <a:rPr lang="ar-EG" sz="8000" b="1" dirty="0" err="1" smtClean="0"/>
              <a:t>متطولش</a:t>
            </a:r>
            <a:r>
              <a:rPr lang="ar-EG" sz="8000" b="1" dirty="0" smtClean="0"/>
              <a:t> </a:t>
            </a:r>
            <a:r>
              <a:rPr lang="ar-EG" sz="8000" b="1" dirty="0" err="1" smtClean="0"/>
              <a:t>كتير</a:t>
            </a:r>
            <a:r>
              <a:rPr lang="ar-EG" sz="8000" b="1" dirty="0" smtClean="0"/>
              <a:t>)2</a:t>
            </a:r>
            <a:endParaRPr lang="ar-EG" sz="8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381000"/>
            <a:ext cx="9982199" cy="72173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 smtClean="0"/>
              <a:t>4-</a:t>
            </a:r>
          </a:p>
          <a:p>
            <a:pPr algn="ctr"/>
            <a:r>
              <a:rPr lang="ar-EG" sz="7200" b="1" dirty="0" smtClean="0"/>
              <a:t>(</a:t>
            </a:r>
            <a:r>
              <a:rPr lang="ar-EG" sz="7200" b="1" dirty="0" err="1" smtClean="0"/>
              <a:t>ساجدلك</a:t>
            </a:r>
            <a:r>
              <a:rPr lang="ar-EG" sz="7200" b="1" dirty="0" smtClean="0"/>
              <a:t> </a:t>
            </a:r>
            <a:r>
              <a:rPr lang="ar-EG" sz="7200" b="1" dirty="0" err="1" smtClean="0"/>
              <a:t>مدبوح</a:t>
            </a:r>
            <a:r>
              <a:rPr lang="ar-EG" sz="7200" b="1" dirty="0" smtClean="0"/>
              <a:t> وطائع</a:t>
            </a:r>
            <a:br>
              <a:rPr lang="ar-EG" sz="7200" b="1" dirty="0" smtClean="0"/>
            </a:br>
            <a:r>
              <a:rPr lang="ar-EG" sz="7200" b="1" dirty="0" smtClean="0"/>
              <a:t>لمشيئتك برضايَ كعبد</a:t>
            </a:r>
            <a:br>
              <a:rPr lang="ar-EG" sz="7200" b="1" dirty="0" smtClean="0"/>
            </a:br>
            <a:r>
              <a:rPr lang="ar-EG" sz="7200" b="1" dirty="0" smtClean="0"/>
              <a:t>يكفي أكون </a:t>
            </a:r>
            <a:r>
              <a:rPr lang="ar-EG" sz="7200" b="1" dirty="0" err="1" smtClean="0"/>
              <a:t>زي</a:t>
            </a:r>
            <a:r>
              <a:rPr lang="ar-EG" sz="7200" b="1" dirty="0" smtClean="0"/>
              <a:t> سيدي الرائع</a:t>
            </a:r>
            <a:br>
              <a:rPr lang="ar-EG" sz="7200" b="1" dirty="0" smtClean="0"/>
            </a:br>
            <a:r>
              <a:rPr lang="ar-EG" sz="7200" b="1" dirty="0" smtClean="0"/>
              <a:t>ربي يسوع ليه كل </a:t>
            </a:r>
            <a:r>
              <a:rPr lang="ar-EG" sz="7200" b="1" dirty="0" smtClean="0"/>
              <a:t>المجد)2</a:t>
            </a:r>
            <a:r>
              <a:rPr lang="ar-EG" sz="7200" b="1" dirty="0" smtClean="0"/>
              <a:t/>
            </a:r>
            <a:br>
              <a:rPr lang="ar-EG" sz="7200" b="1" dirty="0" smtClean="0"/>
            </a:br>
            <a:endParaRPr lang="ar-EG" sz="115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1810</TotalTime>
  <Words>74</Words>
  <Application>Microsoft Office PowerPoint</Application>
  <PresentationFormat>عرض على الشاشة (3:4)‏</PresentationFormat>
  <Paragraphs>30</Paragraphs>
  <Slides>12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12</vt:i4>
      </vt:variant>
    </vt:vector>
  </HeadingPairs>
  <TitlesOfParts>
    <vt:vector size="13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  <vt:lpstr>الشريحة 10</vt:lpstr>
      <vt:lpstr>الشريحة 11</vt:lpstr>
      <vt:lpstr>الشريحة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240</cp:revision>
  <dcterms:created xsi:type="dcterms:W3CDTF">2021-12-07T14:30:00Z</dcterms:created>
  <dcterms:modified xsi:type="dcterms:W3CDTF">2022-05-24T10:05:53Z</dcterms:modified>
</cp:coreProperties>
</file>