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309" r:id="rId4"/>
    <p:sldId id="354" r:id="rId5"/>
    <p:sldId id="355" r:id="rId6"/>
    <p:sldId id="356" r:id="rId7"/>
    <p:sldId id="357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9"/>
            <p14:sldId id="354"/>
            <p14:sldId id="355"/>
            <p14:sldId id="356"/>
            <p14:sldId id="35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82" d="100"/>
          <a:sy n="82" d="100"/>
        </p:scale>
        <p:origin x="440" y="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6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أجلك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– درب الصليب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مِن أجلِكَ سِرْتُ ذَا الطَّريق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مِن أجلِكَ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لِلجُلْجُثَــــــــــــة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ثَبَّتُّ وَجهِي نَحْوَ الصَّليبِ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وَذَا لِأَنِّي أَحْبَبْتُـــــــــــــــك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r>
              <a:rPr lang="ar-EG" sz="5400" b="1" dirty="0">
                <a:solidFill>
                  <a:srgbClr val="005024"/>
                </a:solidFill>
                <a:cs typeface="+mn-cs"/>
              </a:rPr>
              <a:t>أَحْبَبْتُكَ صِرْتَ في عَيْني عَزِيزَاً مُكَرَّمَاً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r>
              <a:rPr lang="ar-EG" sz="5400" b="1" dirty="0">
                <a:solidFill>
                  <a:srgbClr val="005024"/>
                </a:solidFill>
                <a:cs typeface="+mn-cs"/>
              </a:rPr>
              <a:t>وَسَتَرْتُكَ صِـــــرْتَ بِالدَّمِّ الثَّمِينِ مُبَرَّرَاً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r>
              <a:rPr lang="ar-EG" sz="5400" b="1" dirty="0">
                <a:solidFill>
                  <a:srgbClr val="005024"/>
                </a:solidFill>
                <a:cs typeface="+mn-cs"/>
              </a:rPr>
              <a:t>أحْيَيْتُكَ كُنْتَ في جُبِّ الهَــلاكِ وَرَفَعْتُكَ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 err="1">
                <a:solidFill>
                  <a:srgbClr val="005024"/>
                </a:solidFill>
                <a:cs typeface="+mn-cs"/>
              </a:rPr>
              <a:t>وَشَفَيْتُكَ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 مِن كُلِّ مَرَضٍ وَدَاءٍ أبْرَأتُكَ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68753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371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024"/>
                </a:solidFill>
                <a:cs typeface="+mn-cs"/>
              </a:rPr>
              <a:t>إكلِيلُ شَوْكٍ وَعَــــــارُ مَوْتٍ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dirty="0">
                <a:solidFill>
                  <a:srgbClr val="005024"/>
                </a:solidFill>
                <a:cs typeface="+mn-cs"/>
              </a:rPr>
              <a:t>كَانَ اختِيَاري دَرْبَ الصَّليبْ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640750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 أرْوَعَ المَشْهَدَ الرَّهيبْ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حَيْثُ اِلتَقَى عِنْدَ الصَّليبْ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عَدْلٌ وَرَحْمَة حُبٌّ عَجيبْ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عَمَلٌ إلَهي فَاقَ الحُدُودْ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611198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r>
              <a:rPr lang="ar-EG" sz="5400" b="1" dirty="0">
                <a:solidFill>
                  <a:srgbClr val="005024"/>
                </a:solidFill>
                <a:cs typeface="+mn-cs"/>
              </a:rPr>
              <a:t>أَحْبَبْتُكَ صِرْتَ في عَيْني عَزِيزَاً مُكَرَّمَاً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r>
              <a:rPr lang="ar-EG" sz="5400" b="1" dirty="0">
                <a:solidFill>
                  <a:srgbClr val="005024"/>
                </a:solidFill>
                <a:cs typeface="+mn-cs"/>
              </a:rPr>
              <a:t>وَسَتَرْتُكَ صِـــــرْتَ بِالدَّمِّ الثَّمِينِ مُبَرَّرَاً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r>
              <a:rPr lang="ar-EG" sz="5400" b="1" dirty="0">
                <a:solidFill>
                  <a:srgbClr val="005024"/>
                </a:solidFill>
                <a:cs typeface="+mn-cs"/>
              </a:rPr>
              <a:t>أحْيَيْتُكَ كُنْتَ في جُبِّ الهَــلاكِ وَرَفَعْتُكَ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 err="1">
                <a:solidFill>
                  <a:srgbClr val="005024"/>
                </a:solidFill>
                <a:cs typeface="+mn-cs"/>
              </a:rPr>
              <a:t>وَشَفَيْتُكَ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 مِن كُلِّ مَرَضٍ وَدَاءٍ أبْرَأتُكَ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919145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371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024"/>
                </a:solidFill>
                <a:cs typeface="+mn-cs"/>
              </a:rPr>
              <a:t>إكلِيلُ شَوْكٍ وَعَــــــارُ مَوْتٍ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dirty="0">
                <a:solidFill>
                  <a:srgbClr val="005024"/>
                </a:solidFill>
                <a:cs typeface="+mn-cs"/>
              </a:rPr>
              <a:t>كَانَ اختِيَاري دَرْبَ الصَّليبْ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680720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3386</TotalTime>
  <Words>116</Words>
  <Application>Microsoft Office PowerPoint</Application>
  <PresentationFormat>عرض على الشاشة (4:3)</PresentationFormat>
  <Paragraphs>16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277</cp:revision>
  <dcterms:created xsi:type="dcterms:W3CDTF">2021-12-07T14:30:00Z</dcterms:created>
  <dcterms:modified xsi:type="dcterms:W3CDTF">2024-03-30T14:10:04Z</dcterms:modified>
</cp:coreProperties>
</file>