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مين</a:t>
            </a:r>
            <a:r>
              <a:rPr lang="ar-EG" sz="6600" b="1" dirty="0" smtClean="0"/>
              <a:t> اللي حبك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5572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 smtClean="0">
                <a:solidFill>
                  <a:srgbClr val="00582A"/>
                </a:solidFill>
              </a:rPr>
              <a:t>(</a:t>
            </a:r>
            <a:r>
              <a:rPr lang="ar-SA" sz="6000" b="1" dirty="0" err="1" smtClean="0">
                <a:solidFill>
                  <a:srgbClr val="00582A"/>
                </a:solidFill>
              </a:rPr>
              <a:t>مين</a:t>
            </a:r>
            <a:r>
              <a:rPr lang="ar-SA" sz="6000" b="1" dirty="0" smtClean="0">
                <a:solidFill>
                  <a:srgbClr val="00582A"/>
                </a:solidFill>
              </a:rPr>
              <a:t> اللي حبك أكتر من كل الناس</a:t>
            </a:r>
            <a:br>
              <a:rPr lang="ar-SA" sz="6000" b="1" dirty="0" smtClean="0">
                <a:solidFill>
                  <a:srgbClr val="00582A"/>
                </a:solidFill>
              </a:rPr>
            </a:br>
            <a:r>
              <a:rPr lang="ar-SA" sz="6000" b="1" dirty="0" err="1" smtClean="0">
                <a:solidFill>
                  <a:srgbClr val="00582A"/>
                </a:solidFill>
              </a:rPr>
              <a:t>مين</a:t>
            </a:r>
            <a:r>
              <a:rPr lang="ar-SA" sz="6000" b="1" dirty="0" smtClean="0">
                <a:solidFill>
                  <a:srgbClr val="00582A"/>
                </a:solidFill>
              </a:rPr>
              <a:t> اللي </a:t>
            </a:r>
            <a:r>
              <a:rPr lang="ar-SA" sz="6000" b="1" dirty="0" err="1" smtClean="0">
                <a:solidFill>
                  <a:srgbClr val="00582A"/>
                </a:solidFill>
              </a:rPr>
              <a:t>إدالك</a:t>
            </a:r>
            <a:r>
              <a:rPr lang="ar-SA" sz="6000" b="1" dirty="0" smtClean="0">
                <a:solidFill>
                  <a:srgbClr val="00582A"/>
                </a:solidFill>
              </a:rPr>
              <a:t> الحياة والخلاص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err="1" smtClean="0">
                <a:solidFill>
                  <a:srgbClr val="00582A"/>
                </a:solidFill>
              </a:rPr>
              <a:t>مين</a:t>
            </a:r>
            <a:r>
              <a:rPr lang="ar-SA" sz="6000" b="1" dirty="0" smtClean="0">
                <a:solidFill>
                  <a:srgbClr val="00582A"/>
                </a:solidFill>
              </a:rPr>
              <a:t> اللي في حزنك هو </a:t>
            </a:r>
            <a:r>
              <a:rPr lang="ar-SA" sz="6000" b="1" dirty="0" err="1" smtClean="0">
                <a:solidFill>
                  <a:srgbClr val="00582A"/>
                </a:solidFill>
              </a:rPr>
              <a:t>حاسس</a:t>
            </a:r>
            <a:r>
              <a:rPr lang="ar-SA" sz="6000" b="1" dirty="0" smtClean="0">
                <a:solidFill>
                  <a:srgbClr val="00582A"/>
                </a:solidFill>
              </a:rPr>
              <a:t> </a:t>
            </a:r>
            <a:r>
              <a:rPr lang="ar-SA" sz="6000" b="1" dirty="0" err="1" smtClean="0">
                <a:solidFill>
                  <a:srgbClr val="00582A"/>
                </a:solidFill>
              </a:rPr>
              <a:t>بيك</a:t>
            </a:r>
            <a:r>
              <a:rPr lang="ar-SA" sz="6000" b="1" dirty="0" smtClean="0">
                <a:solidFill>
                  <a:srgbClr val="00582A"/>
                </a:solidFill>
              </a:rPr>
              <a:t/>
            </a:r>
            <a:br>
              <a:rPr lang="ar-SA" sz="6000" b="1" dirty="0" smtClean="0">
                <a:solidFill>
                  <a:srgbClr val="00582A"/>
                </a:solidFill>
              </a:rPr>
            </a:br>
            <a:r>
              <a:rPr lang="ar-SA" sz="6000" b="1" dirty="0" err="1" smtClean="0">
                <a:solidFill>
                  <a:srgbClr val="00582A"/>
                </a:solidFill>
              </a:rPr>
              <a:t>اوعى</a:t>
            </a:r>
            <a:r>
              <a:rPr lang="ar-SA" sz="6000" b="1" dirty="0" smtClean="0">
                <a:solidFill>
                  <a:srgbClr val="00582A"/>
                </a:solidFill>
              </a:rPr>
              <a:t> تفكر إنه في يوم ناسيك)2</a:t>
            </a:r>
          </a:p>
          <a:p>
            <a:pPr algn="ctr">
              <a:lnSpc>
                <a:spcPct val="150000"/>
              </a:lnSpc>
            </a:pPr>
            <a:r>
              <a:rPr lang="ar-SA" sz="6000" b="1" dirty="0" smtClean="0">
                <a:solidFill>
                  <a:srgbClr val="00582A"/>
                </a:solidFill>
              </a:rPr>
              <a:t/>
            </a:r>
            <a:br>
              <a:rPr lang="ar-SA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4274"/>
            <a:ext cx="9982199" cy="8497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(</a:t>
            </a:r>
            <a:r>
              <a:rPr lang="ar-SA" sz="6000" b="1" dirty="0" err="1" smtClean="0"/>
              <a:t>ده</a:t>
            </a:r>
            <a:r>
              <a:rPr lang="ar-SA" sz="6000" b="1" dirty="0" smtClean="0"/>
              <a:t> يسوع المسيح يشفي كل جريح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smtClean="0"/>
              <a:t> ويديله حياة وأمان</a:t>
            </a:r>
          </a:p>
          <a:p>
            <a:pPr algn="ctr" rtl="1">
              <a:lnSpc>
                <a:spcPct val="150000"/>
              </a:lnSpc>
            </a:pPr>
            <a:r>
              <a:rPr lang="ar-SA" sz="5400" b="1" dirty="0" err="1" smtClean="0"/>
              <a:t>بص</a:t>
            </a:r>
            <a:r>
              <a:rPr lang="ar-SA" sz="5400" b="1" dirty="0" smtClean="0"/>
              <a:t> لقلبه المفتوح </a:t>
            </a:r>
            <a:r>
              <a:rPr lang="ar-SA" sz="5400" b="1" dirty="0" err="1" smtClean="0"/>
              <a:t>بص</a:t>
            </a:r>
            <a:r>
              <a:rPr lang="ar-SA" sz="5400" b="1" dirty="0" smtClean="0"/>
              <a:t> </a:t>
            </a:r>
            <a:r>
              <a:rPr lang="ar-SA" sz="5400" b="1" dirty="0" smtClean="0"/>
              <a:t>لجنبه المجروح</a:t>
            </a:r>
            <a:r>
              <a:rPr lang="ar-SA" sz="6000" b="1" dirty="0" smtClean="0"/>
              <a:t/>
            </a:r>
            <a:br>
              <a:rPr lang="ar-SA" sz="6000" b="1" dirty="0" smtClean="0"/>
            </a:br>
            <a:r>
              <a:rPr lang="ar-SA" sz="6000" b="1" dirty="0" err="1" smtClean="0"/>
              <a:t>علشاني</a:t>
            </a:r>
            <a:r>
              <a:rPr lang="ar-SA" sz="6000" b="1" dirty="0" smtClean="0"/>
              <a:t> </a:t>
            </a:r>
            <a:r>
              <a:rPr lang="ar-SA" sz="6000" b="1" dirty="0" err="1" smtClean="0"/>
              <a:t>وعشانك</a:t>
            </a:r>
            <a:r>
              <a:rPr lang="ar-SA" sz="6000" b="1" dirty="0" smtClean="0"/>
              <a:t> كمان)2</a:t>
            </a:r>
          </a:p>
          <a:p>
            <a:pPr algn="ctr">
              <a:lnSpc>
                <a:spcPct val="150000"/>
              </a:lnSpc>
            </a:pPr>
            <a:r>
              <a:rPr lang="ar-SA" sz="6000" b="1" dirty="0" smtClean="0"/>
              <a:t/>
            </a:r>
            <a:br>
              <a:rPr lang="ar-SA" sz="6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19</Words>
  <Application>Microsoft Office PowerPoint</Application>
  <PresentationFormat>عرض على الشاشة (3:4)‏</PresentationFormat>
  <Paragraphs>9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2022-05-16T13:04:24Z</dcterms:modified>
</cp:coreProperties>
</file>