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8" r:id="rId4"/>
    <p:sldId id="309" r:id="rId5"/>
    <p:sldId id="310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07" d="100"/>
          <a:sy n="107" d="100"/>
        </p:scale>
        <p:origin x="1204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هيا نهتف امام الرب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نهتف أمام الرب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ونرفع أصوات الحمد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نعلن مجده في كل الأرض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له كل المجد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لرب الأرباب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هللويـــــــــــا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يسوع له كل المجد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نفرح بكل القلب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ونشدو لإلهنا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 الرب هو قوتنا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سر مجدنا</a:t>
            </a:r>
          </a:p>
        </p:txBody>
      </p:sp>
    </p:spTree>
    <p:extLst>
      <p:ext uri="{BB962C8B-B14F-4D97-AF65-F5344CB8AC3E}">
        <p14:creationId xmlns:p14="http://schemas.microsoft.com/office/powerpoint/2010/main" val="399289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مجداً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لرب الأرباب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هللويـــــــــــا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يسوع له كل المجد</a:t>
            </a:r>
          </a:p>
        </p:txBody>
      </p:sp>
    </p:spTree>
    <p:extLst>
      <p:ext uri="{BB962C8B-B14F-4D97-AF65-F5344CB8AC3E}">
        <p14:creationId xmlns:p14="http://schemas.microsoft.com/office/powerpoint/2010/main" val="126806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3745</TotalTime>
  <Words>60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302</cp:revision>
  <dcterms:created xsi:type="dcterms:W3CDTF">2021-12-07T14:30:00Z</dcterms:created>
  <dcterms:modified xsi:type="dcterms:W3CDTF">2023-03-30T08:15:55Z</dcterms:modified>
</cp:coreProperties>
</file>