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5" r:id="rId2"/>
    <p:sldId id="531" r:id="rId3"/>
    <p:sldId id="499" r:id="rId4"/>
    <p:sldId id="530" r:id="rId5"/>
    <p:sldId id="520" r:id="rId6"/>
    <p:sldId id="532" r:id="rId7"/>
    <p:sldId id="4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426" autoAdjust="0"/>
    <p:restoredTop sz="94660"/>
  </p:normalViewPr>
  <p:slideViewPr>
    <p:cSldViewPr>
      <p:cViewPr>
        <p:scale>
          <a:sx n="68" d="100"/>
          <a:sy n="68" d="100"/>
        </p:scale>
        <p:origin x="-1146" y="-84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686342"/>
            <a:ext cx="9144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6600" b="1" dirty="0" smtClean="0"/>
              <a:t>تـرنيـمـة</a:t>
            </a:r>
          </a:p>
          <a:p>
            <a:pPr algn="ctr"/>
            <a:r>
              <a:rPr lang="ar-EG" sz="6600" b="1" dirty="0" smtClean="0"/>
              <a:t>ياللي بجرحك شفيت كل النفوس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457200" y="152400"/>
            <a:ext cx="100584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  <a:tabLst>
                <a:tab pos="457200" algn="l"/>
              </a:tabLst>
            </a:pPr>
            <a:r>
              <a:rPr lang="ar-EG" sz="6600" b="1" dirty="0" smtClean="0"/>
              <a:t>(</a:t>
            </a:r>
            <a:r>
              <a:rPr lang="ar-EG" sz="6600" b="1" dirty="0" err="1" smtClean="0"/>
              <a:t>ياللي</a:t>
            </a:r>
            <a:r>
              <a:rPr lang="ar-EG" sz="6600" b="1" dirty="0" smtClean="0"/>
              <a:t> </a:t>
            </a:r>
            <a:r>
              <a:rPr lang="ar-EG" sz="6600" b="1" dirty="0" smtClean="0"/>
              <a:t>بجرحك شفيت كل النفوس ياللي بصليبك إديتنا الخلاص انت بترعانا بحنان إيديك وفي السماء بتشفع في كل </a:t>
            </a:r>
            <a:r>
              <a:rPr lang="ar-EG" sz="6600" b="1" dirty="0" smtClean="0"/>
              <a:t>الناس)  </a:t>
            </a:r>
            <a:r>
              <a:rPr lang="ar-EG" sz="6600" b="1" dirty="0" smtClean="0"/>
              <a:t>2 </a:t>
            </a:r>
            <a:endParaRPr lang="en-US" altLang="zh-CN" sz="6600" b="1" dirty="0"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9380"/>
            <a:ext cx="9144000" cy="67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33685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ar-SA" sz="8000" b="1" dirty="0"/>
          </a:p>
        </p:txBody>
      </p:sp>
      <p:sp>
        <p:nvSpPr>
          <p:cNvPr id="8" name="Rectangle 7"/>
          <p:cNvSpPr/>
          <p:nvPr/>
        </p:nvSpPr>
        <p:spPr>
          <a:xfrm>
            <a:off x="0" y="381000"/>
            <a:ext cx="9220200" cy="7521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ar-EG" sz="6600" b="1" dirty="0" smtClean="0"/>
              <a:t>فتّح عنينا عشان نشوف بالإيمان</a:t>
            </a:r>
            <a:br>
              <a:rPr lang="ar-EG" sz="6600" b="1" dirty="0" smtClean="0"/>
            </a:br>
            <a:r>
              <a:rPr lang="ar-EG" sz="6600" b="1" dirty="0" smtClean="0"/>
              <a:t>البركات اللي لشعبك من زمان</a:t>
            </a:r>
            <a:br>
              <a:rPr lang="ar-EG" sz="6600" b="1" dirty="0" smtClean="0"/>
            </a:br>
            <a:r>
              <a:rPr lang="ar-EG" sz="6600" b="1" dirty="0" smtClean="0"/>
              <a:t>نفرح ونحط حياتنا بين </a:t>
            </a:r>
            <a:r>
              <a:rPr lang="ar-EG" sz="6600" b="1" dirty="0" err="1" smtClean="0"/>
              <a:t>إيديك</a:t>
            </a:r>
            <a:r>
              <a:rPr lang="ar-EG" sz="6600" b="1" dirty="0" smtClean="0"/>
              <a:t/>
            </a:r>
            <a:br>
              <a:rPr lang="ar-EG" sz="6600" b="1" dirty="0" smtClean="0"/>
            </a:br>
            <a:r>
              <a:rPr lang="ar-EG" sz="6600" b="1" dirty="0" err="1" smtClean="0"/>
              <a:t>مايضيعش</a:t>
            </a:r>
            <a:r>
              <a:rPr lang="ar-EG" sz="6600" b="1" dirty="0" smtClean="0"/>
              <a:t> العمر ويبقى كله </a:t>
            </a:r>
            <a:r>
              <a:rPr lang="ar-EG" sz="6600" b="1" dirty="0" err="1" smtClean="0"/>
              <a:t>لك</a:t>
            </a:r>
            <a:r>
              <a:rPr lang="ar-EG" sz="6600" b="1" dirty="0" smtClean="0"/>
              <a:t/>
            </a:r>
            <a:br>
              <a:rPr lang="ar-EG" sz="6600" b="1" dirty="0" smtClean="0"/>
            </a:br>
            <a:endParaRPr lang="ar-SA" sz="6600" b="1" dirty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457200" y="149910"/>
            <a:ext cx="10058400" cy="6022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  <a:tabLst>
                <a:tab pos="457200" algn="l"/>
              </a:tabLst>
            </a:pPr>
            <a:r>
              <a:rPr lang="ar-EG" sz="6600" b="1" dirty="0" smtClean="0"/>
              <a:t>(</a:t>
            </a:r>
            <a:r>
              <a:rPr lang="ar-EG" sz="6600" b="1" dirty="0" err="1" smtClean="0"/>
              <a:t>ياللي</a:t>
            </a:r>
            <a:r>
              <a:rPr lang="ar-EG" sz="6600" b="1" dirty="0" smtClean="0"/>
              <a:t> بجرحك شفيت كل النفوس </a:t>
            </a:r>
            <a:r>
              <a:rPr lang="ar-EG" sz="6600" b="1" dirty="0" err="1" smtClean="0"/>
              <a:t>ياللي</a:t>
            </a:r>
            <a:r>
              <a:rPr lang="ar-EG" sz="6600" b="1" dirty="0" smtClean="0"/>
              <a:t> بصليبك </a:t>
            </a:r>
            <a:r>
              <a:rPr lang="ar-EG" sz="6600" b="1" dirty="0" err="1" smtClean="0"/>
              <a:t>إديتنا</a:t>
            </a:r>
            <a:r>
              <a:rPr lang="ar-EG" sz="6600" b="1" dirty="0" smtClean="0"/>
              <a:t> الخلاص </a:t>
            </a:r>
            <a:r>
              <a:rPr lang="ar-EG" sz="6600" b="1" dirty="0" err="1" smtClean="0"/>
              <a:t>انت</a:t>
            </a:r>
            <a:r>
              <a:rPr lang="ar-EG" sz="6600" b="1" dirty="0" smtClean="0"/>
              <a:t> </a:t>
            </a:r>
            <a:r>
              <a:rPr lang="ar-EG" sz="6600" b="1" dirty="0" err="1" smtClean="0"/>
              <a:t>بترعانا</a:t>
            </a:r>
            <a:r>
              <a:rPr lang="ar-EG" sz="6600" b="1" dirty="0" smtClean="0"/>
              <a:t> بحنان </a:t>
            </a:r>
            <a:r>
              <a:rPr lang="ar-EG" sz="6600" b="1" dirty="0" err="1" smtClean="0"/>
              <a:t>إيديك</a:t>
            </a:r>
            <a:r>
              <a:rPr lang="ar-EG" sz="6600" b="1" dirty="0" smtClean="0"/>
              <a:t> وفي السماء بتشفع في كل الناس)  2 </a:t>
            </a:r>
            <a:endParaRPr lang="en-US" altLang="zh-CN" sz="6600" b="1" dirty="0"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81000" y="282311"/>
            <a:ext cx="9906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  <a:tabLst>
                <a:tab pos="457200" algn="l"/>
              </a:tabLst>
            </a:pPr>
            <a:r>
              <a:rPr lang="ar-EG" sz="6600" b="1" dirty="0" smtClean="0"/>
              <a:t>(نمسك </a:t>
            </a:r>
            <a:r>
              <a:rPr lang="ar-EG" sz="6600" b="1" dirty="0" smtClean="0"/>
              <a:t>في وعدك لنا </a:t>
            </a:r>
            <a:r>
              <a:rPr lang="ar-EG" sz="6600" b="1" dirty="0" err="1" smtClean="0"/>
              <a:t>ف</a:t>
            </a:r>
            <a:r>
              <a:rPr lang="ar-EG" sz="6600" b="1" dirty="0" smtClean="0"/>
              <a:t> كل يوم</a:t>
            </a:r>
            <a:br>
              <a:rPr lang="ar-EG" sz="6600" b="1" dirty="0" smtClean="0"/>
            </a:br>
            <a:r>
              <a:rPr lang="ar-EG" sz="6000" b="1" dirty="0" smtClean="0"/>
              <a:t>ونعيش ملح الأرض ونور لكل الكون</a:t>
            </a:r>
            <a:r>
              <a:rPr lang="ar-EG" sz="6600" b="1" dirty="0" smtClean="0"/>
              <a:t/>
            </a:r>
            <a:br>
              <a:rPr lang="ar-EG" sz="6600" b="1" dirty="0" smtClean="0"/>
            </a:br>
            <a:r>
              <a:rPr lang="ar-EG" sz="6600" b="1" dirty="0" smtClean="0"/>
              <a:t>نشهد عن الإله اللي بدماه</a:t>
            </a:r>
            <a:br>
              <a:rPr lang="ar-EG" sz="6600" b="1" dirty="0" smtClean="0"/>
            </a:br>
            <a:r>
              <a:rPr lang="ar-EG" sz="6600" b="1" dirty="0" smtClean="0"/>
              <a:t>فدى </a:t>
            </a:r>
            <a:r>
              <a:rPr lang="ar-EG" sz="6600" b="1" dirty="0" smtClean="0"/>
              <a:t>نفوسنا ووهبنا </a:t>
            </a:r>
            <a:r>
              <a:rPr lang="ar-EG" sz="6600" b="1" dirty="0" smtClean="0"/>
              <a:t>الحياة)2</a:t>
            </a:r>
            <a:r>
              <a:rPr lang="ar-EG" sz="6600" b="1" dirty="0" smtClean="0"/>
              <a:t/>
            </a:r>
            <a:br>
              <a:rPr lang="ar-EG" sz="6600" b="1" dirty="0" smtClean="0"/>
            </a:br>
            <a:endParaRPr lang="en-US" altLang="zh-CN" sz="6600" b="1" dirty="0"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457200" y="149910"/>
            <a:ext cx="10058400" cy="6022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  <a:tabLst>
                <a:tab pos="457200" algn="l"/>
              </a:tabLst>
            </a:pPr>
            <a:r>
              <a:rPr lang="ar-EG" sz="6600" b="1" dirty="0" smtClean="0"/>
              <a:t>(</a:t>
            </a:r>
            <a:r>
              <a:rPr lang="ar-EG" sz="6600" b="1" dirty="0" err="1" smtClean="0"/>
              <a:t>ياللي</a:t>
            </a:r>
            <a:r>
              <a:rPr lang="ar-EG" sz="6600" b="1" dirty="0" smtClean="0"/>
              <a:t> بجرحك شفيت كل النفوس </a:t>
            </a:r>
            <a:r>
              <a:rPr lang="ar-EG" sz="6600" b="1" dirty="0" err="1" smtClean="0"/>
              <a:t>ياللي</a:t>
            </a:r>
            <a:r>
              <a:rPr lang="ar-EG" sz="6600" b="1" dirty="0" smtClean="0"/>
              <a:t> بصليبك </a:t>
            </a:r>
            <a:r>
              <a:rPr lang="ar-EG" sz="6600" b="1" dirty="0" err="1" smtClean="0"/>
              <a:t>إديتنا</a:t>
            </a:r>
            <a:r>
              <a:rPr lang="ar-EG" sz="6600" b="1" dirty="0" smtClean="0"/>
              <a:t> الخلاص </a:t>
            </a:r>
            <a:r>
              <a:rPr lang="ar-EG" sz="6600" b="1" dirty="0" err="1" smtClean="0"/>
              <a:t>انت</a:t>
            </a:r>
            <a:r>
              <a:rPr lang="ar-EG" sz="6600" b="1" dirty="0" smtClean="0"/>
              <a:t> </a:t>
            </a:r>
            <a:r>
              <a:rPr lang="ar-EG" sz="6600" b="1" dirty="0" err="1" smtClean="0"/>
              <a:t>بترعانا</a:t>
            </a:r>
            <a:r>
              <a:rPr lang="ar-EG" sz="6600" b="1" dirty="0" smtClean="0"/>
              <a:t> بحنان </a:t>
            </a:r>
            <a:r>
              <a:rPr lang="ar-EG" sz="6600" b="1" dirty="0" err="1" smtClean="0"/>
              <a:t>إيديك</a:t>
            </a:r>
            <a:r>
              <a:rPr lang="ar-EG" sz="6600" b="1" dirty="0" smtClean="0"/>
              <a:t> وفي السماء بتشفع في كل الناس)  2 </a:t>
            </a:r>
            <a:endParaRPr lang="en-US" altLang="zh-CN" sz="6600" b="1" dirty="0"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 smtClean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2083</TotalTime>
  <Words>85</Words>
  <Application>Microsoft Office PowerPoint</Application>
  <PresentationFormat>عرض على الشاشة (3:4)‏</PresentationFormat>
  <Paragraphs>7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413</cp:revision>
  <dcterms:created xsi:type="dcterms:W3CDTF">2021-12-07T14:30:00Z</dcterms:created>
  <dcterms:modified xsi:type="dcterms:W3CDTF">2022-02-01T12:11:12Z</dcterms:modified>
</cp:coreProperties>
</file>