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يتهللُ قلبي بكَ ويفرحُ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(يتهللُ قلبي بكَ ويفرحُ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بِحضوركَ ربي يَسوع فَيُسبِّحُ )2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واحةِ حُبكَ من جُودِكَ أنهلُ )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(اللهُ حُبي أنتَ مُرادِي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أنتَ الخليلُ رَبُّ الفُؤادِ) 2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(رؤياكَ ربي تملأُ قلبي أمانْ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حِضنكَ أُسبِّحُ طُولَ الزَّمانْ)2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(فيا لِقلبكَ الرَّقيقْ في حُبِّكَ أُبحِرُ)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90565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(اللهُ حُبي أنتَ مُرادِي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أنتَ الخليلُ رَبُّ الفُؤادِ) 2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1839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73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2023-02-10T09:16:17Z</dcterms:modified>
</cp:coreProperties>
</file>