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64" y="3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اتي إليك يا يسوعي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(آتي إليك احميني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حُبِّ الذَّات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ارفعني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فوق </a:t>
            </a: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الضِّعفات)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35557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آتي اليك ( أنا آتي إليك ) 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وأنا لي مين غيرك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أروح لمين غيرك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أنا آتي إليك) 2</a:t>
            </a:r>
          </a:p>
        </p:txBody>
      </p:sp>
    </p:spTree>
    <p:extLst>
      <p:ext uri="{BB962C8B-B14F-4D97-AF65-F5344CB8AC3E}">
        <p14:creationId xmlns:p14="http://schemas.microsoft.com/office/powerpoint/2010/main" val="3765191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(آتي إليك يا يسوعي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أنتَ المُريــــــــح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بدموعي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وبقلب جريـــــــح  )2</a:t>
            </a: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آتي اليك ( أنا آتي إليك ) 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وأنا لي مين غيرك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أروح لمين غيرك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أنا آتي إليك) 2</a:t>
            </a:r>
          </a:p>
        </p:txBody>
      </p:sp>
    </p:spTree>
    <p:extLst>
      <p:ext uri="{BB962C8B-B14F-4D97-AF65-F5344CB8AC3E}">
        <p14:creationId xmlns:p14="http://schemas.microsoft.com/office/powerpoint/2010/main" val="27758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آتي إليك يا حبيبي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أعز حبيب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بذنوبي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عند الصليب ) 2</a:t>
            </a:r>
          </a:p>
        </p:txBody>
      </p:sp>
    </p:spTree>
    <p:extLst>
      <p:ext uri="{BB962C8B-B14F-4D97-AF65-F5344CB8AC3E}">
        <p14:creationId xmlns:p14="http://schemas.microsoft.com/office/powerpoint/2010/main" val="458874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آتي اليك ( أنا آتي إليك ) 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وأنا لي مين غيرك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أروح لمين غيرك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أنا آتي إليك) 2</a:t>
            </a:r>
          </a:p>
        </p:txBody>
      </p:sp>
    </p:spTree>
    <p:extLst>
      <p:ext uri="{BB962C8B-B14F-4D97-AF65-F5344CB8AC3E}">
        <p14:creationId xmlns:p14="http://schemas.microsoft.com/office/powerpoint/2010/main" val="1861689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(آتي إليك يا راعي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 كل الظُّروف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سِرتُ حتى في الوادي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يوجد خوف  )2</a:t>
            </a:r>
          </a:p>
        </p:txBody>
      </p:sp>
    </p:spTree>
    <p:extLst>
      <p:ext uri="{BB962C8B-B14F-4D97-AF65-F5344CB8AC3E}">
        <p14:creationId xmlns:p14="http://schemas.microsoft.com/office/powerpoint/2010/main" val="126597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آتي اليك ( أنا آتي إليك ) 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وأنا لي مين غيرك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أروح لمين غيرك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أنا آتي إليك) 2</a:t>
            </a:r>
          </a:p>
        </p:txBody>
      </p:sp>
    </p:spTree>
    <p:extLst>
      <p:ext uri="{BB962C8B-B14F-4D97-AF65-F5344CB8AC3E}">
        <p14:creationId xmlns:p14="http://schemas.microsoft.com/office/powerpoint/2010/main" val="255053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(آتي إليك كرِّسني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وامسح شفتاي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واملأني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روحِ الطَّاعة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وقُد خُطـــــــــاي)2</a:t>
            </a:r>
          </a:p>
        </p:txBody>
      </p:sp>
    </p:spTree>
    <p:extLst>
      <p:ext uri="{BB962C8B-B14F-4D97-AF65-F5344CB8AC3E}">
        <p14:creationId xmlns:p14="http://schemas.microsoft.com/office/powerpoint/2010/main" val="2943312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آتي اليك ( أنا آتي إليك ) 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وأنا لي مين غيرك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أروح لمين غيرك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أنا آتي إليك) 2</a:t>
            </a:r>
          </a:p>
        </p:txBody>
      </p:sp>
    </p:spTree>
    <p:extLst>
      <p:ext uri="{BB962C8B-B14F-4D97-AF65-F5344CB8AC3E}">
        <p14:creationId xmlns:p14="http://schemas.microsoft.com/office/powerpoint/2010/main" val="2636683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3808</TotalTime>
  <Words>200</Words>
  <Application>Microsoft Office PowerPoint</Application>
  <PresentationFormat>عرض على الشاشة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312</cp:revision>
  <dcterms:created xsi:type="dcterms:W3CDTF">2021-12-07T14:30:00Z</dcterms:created>
  <dcterms:modified xsi:type="dcterms:W3CDTF">2024-03-30T13:44:12Z</dcterms:modified>
</cp:coreProperties>
</file>