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75" r:id="rId2"/>
    <p:sldId id="310" r:id="rId3"/>
    <p:sldId id="308" r:id="rId4"/>
    <p:sldId id="311" r:id="rId5"/>
    <p:sldId id="312" r:id="rId6"/>
    <p:sldId id="313" r:id="rId7"/>
    <p:sldId id="314" r:id="rId8"/>
    <p:sldId id="29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FF20E8B-AD12-439D-9E17-619C6F38680D}">
          <p14:sldIdLst>
            <p14:sldId id="275"/>
            <p14:sldId id="310"/>
            <p14:sldId id="308"/>
            <p14:sldId id="311"/>
            <p14:sldId id="312"/>
            <p14:sldId id="313"/>
            <p14:sldId id="314"/>
            <p14:sldId id="293"/>
          </p14:sldIdLst>
        </p14:section>
        <p14:section name="Untitled Section" id="{2C17607C-8ED3-4A7C-8A1F-A772B8E7EDB9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0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49" autoAdjust="0"/>
    <p:restoredTop sz="94660"/>
  </p:normalViewPr>
  <p:slideViewPr>
    <p:cSldViewPr>
      <p:cViewPr varScale="1">
        <p:scale>
          <a:sx n="91" d="100"/>
          <a:sy n="91" d="100"/>
        </p:scale>
        <p:origin x="1664" y="44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CEA6EB-D115-4AB1-880A-0DDA4CA32736}" type="datetimeFigureOut">
              <a:rPr lang="en-US" smtClean="0"/>
              <a:pPr/>
              <a:t>5/15/2023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BFF322-D4C6-4705-80B2-EA0C2114B9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338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5/15/2023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5/15/2023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5/15/2023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5/15/2023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5/15/2023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5/15/2023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5/15/2023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5/15/2023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5/15/2023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5/15/2023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5/15/2023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DEC02-EF57-47C1-88F7-AA66B01A5C62}" type="datetimeFigureOut">
              <a:rPr lang="en-US" smtClean="0"/>
              <a:pPr/>
              <a:t>5/15/2023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2" descr="power point praise LOGO 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7400" y="4244486"/>
            <a:ext cx="4953000" cy="203729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173136"/>
            <a:ext cx="9144000" cy="30725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EG" sz="6600" b="1" dirty="0"/>
              <a:t>تـرنيــمة</a:t>
            </a:r>
          </a:p>
          <a:p>
            <a:pPr algn="ctr" rtl="1">
              <a:lnSpc>
                <a:spcPct val="150000"/>
              </a:lnSpc>
            </a:pPr>
            <a:r>
              <a:rPr lang="ar-EG" sz="7200" b="1" i="0" dirty="0" err="1">
                <a:solidFill>
                  <a:srgbClr val="000000"/>
                </a:solidFill>
                <a:effectLst/>
                <a:latin typeface="Helvetica Neue"/>
              </a:rPr>
              <a:t>إعلي</a:t>
            </a:r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ar-EG" sz="7200" b="1" i="0" dirty="0" err="1">
                <a:solidFill>
                  <a:srgbClr val="000000"/>
                </a:solidFill>
                <a:effectLst/>
                <a:latin typeface="Helvetica Neue"/>
              </a:rPr>
              <a:t>ياموجة</a:t>
            </a:r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</a:rPr>
              <a:t> وهيجي كمان</a:t>
            </a:r>
            <a:endParaRPr lang="ar-EG" sz="72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4572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1- </a:t>
            </a:r>
          </a:p>
          <a:p>
            <a:pPr algn="ctr" rtl="1"/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(مهما </a:t>
            </a:r>
            <a:r>
              <a:rPr lang="ar-EG" sz="6600" b="1" i="0" dirty="0" err="1">
                <a:solidFill>
                  <a:srgbClr val="000000"/>
                </a:solidFill>
                <a:effectLst/>
                <a:latin typeface="Helvetica Neue"/>
                <a:cs typeface="+mn-cs"/>
              </a:rPr>
              <a:t>ياموجة</a:t>
            </a: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 تعلّي الصوت </a:t>
            </a:r>
          </a:p>
          <a:p>
            <a:pPr algn="ctr" rtl="1"/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مهما </a:t>
            </a:r>
            <a:r>
              <a:rPr lang="ar-EG" sz="6600" b="1" i="0" dirty="0" err="1">
                <a:solidFill>
                  <a:srgbClr val="000000"/>
                </a:solidFill>
                <a:effectLst/>
                <a:latin typeface="Helvetica Neue"/>
                <a:cs typeface="+mn-cs"/>
              </a:rPr>
              <a:t>يانار</a:t>
            </a: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 تقيدي وتزيدي</a:t>
            </a:r>
          </a:p>
          <a:p>
            <a:pPr algn="ctr" rtl="1"/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أنا محمي لو جوا الحوت </a:t>
            </a:r>
          </a:p>
          <a:p>
            <a:pPr algn="ctr" rtl="1"/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واللي في قلب المركب سيدي)2</a:t>
            </a:r>
          </a:p>
          <a:p>
            <a:pPr algn="ctr" rtl="1"/>
            <a:endParaRPr lang="ar-EG" sz="6600" b="1" i="0" dirty="0">
              <a:solidFill>
                <a:srgbClr val="000000"/>
              </a:solidFill>
              <a:effectLst/>
              <a:latin typeface="Helvetica Neue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480699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3048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EG" sz="66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القرار: </a:t>
            </a:r>
          </a:p>
          <a:p>
            <a:pPr algn="ctr" rtl="1"/>
            <a: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(</a:t>
            </a:r>
            <a:r>
              <a:rPr lang="ar-EG" sz="7200" b="1" i="0" dirty="0" err="1">
                <a:solidFill>
                  <a:srgbClr val="005024"/>
                </a:solidFill>
                <a:effectLst/>
                <a:latin typeface="Helvetica Neue"/>
                <a:cs typeface="+mn-cs"/>
              </a:rPr>
              <a:t>إعلي</a:t>
            </a:r>
            <a: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 </a:t>
            </a:r>
            <a:r>
              <a:rPr lang="ar-EG" sz="7200" b="1" i="0" dirty="0" err="1">
                <a:solidFill>
                  <a:srgbClr val="005024"/>
                </a:solidFill>
                <a:effectLst/>
                <a:latin typeface="Helvetica Neue"/>
                <a:cs typeface="+mn-cs"/>
              </a:rPr>
              <a:t>ياموجة</a:t>
            </a:r>
            <a: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 وهيجي كمان سيدي الريس والرُّبّان)2</a:t>
            </a:r>
          </a:p>
          <a:p>
            <a:pPr algn="ctr" rtl="1"/>
            <a: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هو إله الماضي وبكرة هو حمايتي طول الأزمان)2</a:t>
            </a:r>
          </a:p>
        </p:txBody>
      </p:sp>
    </p:spTree>
    <p:extLst>
      <p:ext uri="{BB962C8B-B14F-4D97-AF65-F5344CB8AC3E}">
        <p14:creationId xmlns:p14="http://schemas.microsoft.com/office/powerpoint/2010/main" val="10557379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4572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2- </a:t>
            </a:r>
          </a:p>
          <a:p>
            <a:pPr algn="ctr" rtl="1"/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(مهما العدو يزأر ويجول </a:t>
            </a:r>
          </a:p>
          <a:p>
            <a:pPr algn="ctr" rtl="1"/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والحرب تطاردني تملي</a:t>
            </a:r>
          </a:p>
          <a:p>
            <a:pPr algn="ctr" rtl="1"/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على أذرع سيدي أنا محمول </a:t>
            </a:r>
            <a:r>
              <a:rPr lang="ar-EG" sz="6600" b="1" i="0" dirty="0" err="1">
                <a:solidFill>
                  <a:srgbClr val="000000"/>
                </a:solidFill>
                <a:effectLst/>
                <a:latin typeface="Helvetica Neue"/>
                <a:cs typeface="+mn-cs"/>
              </a:rPr>
              <a:t>هاقفل</a:t>
            </a: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 بابي </a:t>
            </a:r>
            <a:r>
              <a:rPr lang="ar-EG" sz="6600" b="1" i="0" dirty="0" err="1">
                <a:solidFill>
                  <a:srgbClr val="000000"/>
                </a:solidFill>
                <a:effectLst/>
                <a:latin typeface="Helvetica Neue"/>
                <a:cs typeface="+mn-cs"/>
              </a:rPr>
              <a:t>وهادخل</a:t>
            </a: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 أصلي)2</a:t>
            </a:r>
          </a:p>
          <a:p>
            <a:pPr algn="ctr" rtl="1"/>
            <a:endParaRPr lang="ar-EG" sz="6600" b="1" i="0" dirty="0">
              <a:solidFill>
                <a:srgbClr val="000000"/>
              </a:solidFill>
              <a:effectLst/>
              <a:latin typeface="Helvetica Neue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224031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3048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EG" sz="66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القرار: </a:t>
            </a:r>
          </a:p>
          <a:p>
            <a:pPr algn="ctr" rtl="1"/>
            <a: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(</a:t>
            </a:r>
            <a:r>
              <a:rPr lang="ar-EG" sz="7200" b="1" i="0" dirty="0" err="1">
                <a:solidFill>
                  <a:srgbClr val="005024"/>
                </a:solidFill>
                <a:effectLst/>
                <a:latin typeface="Helvetica Neue"/>
                <a:cs typeface="+mn-cs"/>
              </a:rPr>
              <a:t>إعلي</a:t>
            </a:r>
            <a: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 </a:t>
            </a:r>
            <a:r>
              <a:rPr lang="ar-EG" sz="7200" b="1" i="0" dirty="0" err="1">
                <a:solidFill>
                  <a:srgbClr val="005024"/>
                </a:solidFill>
                <a:effectLst/>
                <a:latin typeface="Helvetica Neue"/>
                <a:cs typeface="+mn-cs"/>
              </a:rPr>
              <a:t>ياموجة</a:t>
            </a:r>
            <a: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 وهيجي كمان سيدي الريس والرُّبّان)2</a:t>
            </a:r>
          </a:p>
          <a:p>
            <a:pPr algn="ctr" rtl="1"/>
            <a: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هو إله الماضي وبكرة هو حمايتي طول الأزمان)2</a:t>
            </a:r>
          </a:p>
        </p:txBody>
      </p:sp>
    </p:spTree>
    <p:extLst>
      <p:ext uri="{BB962C8B-B14F-4D97-AF65-F5344CB8AC3E}">
        <p14:creationId xmlns:p14="http://schemas.microsoft.com/office/powerpoint/2010/main" val="36828828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4572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3- </a:t>
            </a:r>
          </a:p>
          <a:p>
            <a:pPr algn="ctr" rtl="1"/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(مهما </a:t>
            </a:r>
            <a:r>
              <a:rPr lang="ar-EG" sz="6600" b="1" i="0" dirty="0" err="1">
                <a:solidFill>
                  <a:srgbClr val="000000"/>
                </a:solidFill>
                <a:effectLst/>
                <a:latin typeface="Helvetica Neue"/>
                <a:cs typeface="+mn-cs"/>
              </a:rPr>
              <a:t>ياموجة</a:t>
            </a: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 تعلّي الصوت </a:t>
            </a:r>
          </a:p>
          <a:p>
            <a:pPr algn="ctr" rtl="1"/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مهما </a:t>
            </a:r>
            <a:r>
              <a:rPr lang="ar-EG" sz="6600" b="1" i="0" dirty="0" err="1">
                <a:solidFill>
                  <a:srgbClr val="000000"/>
                </a:solidFill>
                <a:effectLst/>
                <a:latin typeface="Helvetica Neue"/>
                <a:cs typeface="+mn-cs"/>
              </a:rPr>
              <a:t>يانار</a:t>
            </a: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 تقيدي وتزيدي</a:t>
            </a:r>
          </a:p>
          <a:p>
            <a:pPr algn="ctr" rtl="1"/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أنا محمي لو جوا الحوت </a:t>
            </a:r>
          </a:p>
          <a:p>
            <a:pPr algn="ctr" rtl="1"/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واللي في قلب المركب سيدي)2</a:t>
            </a:r>
          </a:p>
          <a:p>
            <a:pPr algn="ctr" rtl="1"/>
            <a:endParaRPr lang="ar-EG" sz="6600" b="1" i="0" dirty="0">
              <a:solidFill>
                <a:srgbClr val="000000"/>
              </a:solidFill>
              <a:effectLst/>
              <a:latin typeface="Helvetica Neue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752718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3048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EG" sz="66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القرار: </a:t>
            </a:r>
          </a:p>
          <a:p>
            <a:pPr algn="ctr" rtl="1"/>
            <a: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(</a:t>
            </a:r>
            <a:r>
              <a:rPr lang="ar-EG" sz="7200" b="1" i="0" dirty="0" err="1">
                <a:solidFill>
                  <a:srgbClr val="005024"/>
                </a:solidFill>
                <a:effectLst/>
                <a:latin typeface="Helvetica Neue"/>
                <a:cs typeface="+mn-cs"/>
              </a:rPr>
              <a:t>إعلي</a:t>
            </a:r>
            <a: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 </a:t>
            </a:r>
            <a:r>
              <a:rPr lang="ar-EG" sz="7200" b="1" i="0" dirty="0" err="1">
                <a:solidFill>
                  <a:srgbClr val="005024"/>
                </a:solidFill>
                <a:effectLst/>
                <a:latin typeface="Helvetica Neue"/>
                <a:cs typeface="+mn-cs"/>
              </a:rPr>
              <a:t>ياموجة</a:t>
            </a:r>
            <a: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 وهيجي كمان سيدي الريس والرُّبّان)2</a:t>
            </a:r>
          </a:p>
          <a:p>
            <a:pPr algn="ctr" rtl="1"/>
            <a: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هو إله الماضي وبكرة هو حمايتي طول الأزمان)2</a:t>
            </a:r>
          </a:p>
        </p:txBody>
      </p:sp>
    </p:spTree>
    <p:extLst>
      <p:ext uri="{BB962C8B-B14F-4D97-AF65-F5344CB8AC3E}">
        <p14:creationId xmlns:p14="http://schemas.microsoft.com/office/powerpoint/2010/main" val="30476829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04800" y="381001"/>
            <a:ext cx="8610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endParaRPr lang="en-US" sz="8000" b="1" dirty="0"/>
          </a:p>
        </p:txBody>
      </p:sp>
      <p:pic>
        <p:nvPicPr>
          <p:cNvPr id="5" name="Picture 4" descr="power point praise LOGO 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" y="2590800"/>
            <a:ext cx="7989418" cy="297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80679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3771</TotalTime>
  <Words>135</Words>
  <Application>Microsoft Office PowerPoint</Application>
  <PresentationFormat>عرض على الشاشة (4:3)</PresentationFormat>
  <Paragraphs>25</Paragraphs>
  <Slides>8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12" baseType="lpstr">
      <vt:lpstr>Arial</vt:lpstr>
      <vt:lpstr>Calibri</vt:lpstr>
      <vt:lpstr>Helvetica Neue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NEVO</dc:creator>
  <cp:lastModifiedBy>ayman nasralla</cp:lastModifiedBy>
  <cp:revision>309</cp:revision>
  <dcterms:created xsi:type="dcterms:W3CDTF">2021-12-07T14:30:00Z</dcterms:created>
  <dcterms:modified xsi:type="dcterms:W3CDTF">2023-05-15T10:48:30Z</dcterms:modified>
</cp:coreProperties>
</file>