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406" r:id="rId3"/>
    <p:sldId id="415" r:id="rId4"/>
    <p:sldId id="416" r:id="rId5"/>
    <p:sldId id="417" r:id="rId6"/>
    <p:sldId id="418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75" d="100"/>
          <a:sy n="75" d="100"/>
        </p:scale>
        <p:origin x="-900" y="-6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7/2/2022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7/2/2022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ترنيمة </a:t>
            </a:r>
          </a:p>
          <a:p>
            <a:pPr algn="ctr"/>
            <a:r>
              <a:rPr lang="ar-EG" sz="8000" b="1" dirty="0" err="1" smtClean="0"/>
              <a:t>انت</a:t>
            </a:r>
            <a:r>
              <a:rPr lang="ar-EG" sz="8000" b="1" dirty="0" smtClean="0"/>
              <a:t> مليكنا </a:t>
            </a: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28600"/>
            <a:ext cx="9982199" cy="74328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800" b="1" dirty="0" smtClean="0">
                <a:solidFill>
                  <a:srgbClr val="00582A"/>
                </a:solidFill>
              </a:rPr>
              <a:t>القرار:</a:t>
            </a:r>
          </a:p>
          <a:p>
            <a:pPr algn="ctr" rtl="1">
              <a:lnSpc>
                <a:spcPct val="150000"/>
              </a:lnSpc>
            </a:pPr>
            <a:r>
              <a:rPr lang="ar-EG" sz="11500" b="1" dirty="0" smtClean="0">
                <a:solidFill>
                  <a:srgbClr val="00582A"/>
                </a:solidFill>
              </a:rPr>
              <a:t>(أنت مليكنا)4</a:t>
            </a:r>
            <a:r>
              <a:rPr lang="ar-EG" sz="11500" b="1" dirty="0" smtClean="0">
                <a:solidFill>
                  <a:srgbClr val="00582A"/>
                </a:solidFill>
              </a:rPr>
              <a:t/>
            </a:r>
            <a:br>
              <a:rPr lang="ar-EG" sz="11500" b="1" dirty="0" smtClean="0">
                <a:solidFill>
                  <a:srgbClr val="00582A"/>
                </a:solidFill>
              </a:rPr>
            </a:br>
            <a:endParaRPr lang="en-US" sz="115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6200"/>
            <a:ext cx="9982199" cy="85869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/>
              <a:t>1-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(سد علينا الآن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ولتملا </a:t>
            </a:r>
            <a:r>
              <a:rPr lang="ar-EG" sz="8000" b="1" dirty="0" smtClean="0"/>
              <a:t>المكان)2</a:t>
            </a:r>
          </a:p>
          <a:p>
            <a:pPr algn="ctr" rtl="1"/>
            <a:r>
              <a:rPr lang="ar-EG" sz="8000" b="1" dirty="0" err="1" smtClean="0"/>
              <a:t>بسكيب</a:t>
            </a:r>
            <a:r>
              <a:rPr lang="ar-EG" sz="8000" b="1" dirty="0" smtClean="0"/>
              <a:t> عجيب 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من </a:t>
            </a:r>
            <a:r>
              <a:rPr lang="ar-EG" sz="8000" b="1" dirty="0" smtClean="0"/>
              <a:t>روحك الحنان الآن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en-US" sz="8000" b="1" dirty="0">
              <a:latin typeface="Times New Roman (Arabic)" pitchFamily="2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28600"/>
            <a:ext cx="9982199" cy="74328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800" b="1" dirty="0" smtClean="0">
                <a:solidFill>
                  <a:srgbClr val="00582A"/>
                </a:solidFill>
              </a:rPr>
              <a:t>القرار:</a:t>
            </a:r>
          </a:p>
          <a:p>
            <a:pPr algn="ctr" rtl="1">
              <a:lnSpc>
                <a:spcPct val="150000"/>
              </a:lnSpc>
            </a:pPr>
            <a:r>
              <a:rPr lang="ar-EG" sz="11500" b="1" dirty="0" smtClean="0">
                <a:solidFill>
                  <a:srgbClr val="00582A"/>
                </a:solidFill>
              </a:rPr>
              <a:t>(أنت مليكنا)4</a:t>
            </a:r>
            <a:r>
              <a:rPr lang="ar-EG" sz="11500" b="1" dirty="0" smtClean="0">
                <a:solidFill>
                  <a:srgbClr val="00582A"/>
                </a:solidFill>
              </a:rPr>
              <a:t/>
            </a:r>
            <a:br>
              <a:rPr lang="ar-EG" sz="11500" b="1" dirty="0" smtClean="0">
                <a:solidFill>
                  <a:srgbClr val="00582A"/>
                </a:solidFill>
              </a:rPr>
            </a:br>
            <a:endParaRPr lang="en-US" sz="115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6200"/>
            <a:ext cx="9982199" cy="85869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/>
              <a:t>2-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(بقوة روحك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ألمس </a:t>
            </a:r>
            <a:r>
              <a:rPr lang="ar-EG" sz="8000" b="1" dirty="0" smtClean="0"/>
              <a:t>قلوبنا)2</a:t>
            </a:r>
          </a:p>
          <a:p>
            <a:pPr algn="ctr" rtl="1"/>
            <a:r>
              <a:rPr lang="ar-EG" sz="8000" b="1" dirty="0" smtClean="0"/>
              <a:t>واحتياجاتنا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أيضا </a:t>
            </a:r>
            <a:r>
              <a:rPr lang="ar-EG" sz="8000" b="1" dirty="0" smtClean="0"/>
              <a:t>ترنيمنا الآن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en-US" sz="8000" b="1" dirty="0">
              <a:latin typeface="Times New Roman (Arabic)" pitchFamily="2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28600"/>
            <a:ext cx="9982199" cy="74328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800" b="1" dirty="0" smtClean="0">
                <a:solidFill>
                  <a:srgbClr val="00582A"/>
                </a:solidFill>
              </a:rPr>
              <a:t>القرار:</a:t>
            </a:r>
          </a:p>
          <a:p>
            <a:pPr algn="ctr" rtl="1">
              <a:lnSpc>
                <a:spcPct val="150000"/>
              </a:lnSpc>
            </a:pPr>
            <a:r>
              <a:rPr lang="ar-EG" sz="11500" b="1" dirty="0" smtClean="0">
                <a:solidFill>
                  <a:srgbClr val="00582A"/>
                </a:solidFill>
              </a:rPr>
              <a:t>(أنت مليكنا)4</a:t>
            </a:r>
            <a:r>
              <a:rPr lang="ar-EG" sz="11500" b="1" dirty="0" smtClean="0">
                <a:solidFill>
                  <a:srgbClr val="00582A"/>
                </a:solidFill>
              </a:rPr>
              <a:t/>
            </a:r>
            <a:br>
              <a:rPr lang="ar-EG" sz="11500" b="1" dirty="0" smtClean="0">
                <a:solidFill>
                  <a:srgbClr val="00582A"/>
                </a:solidFill>
              </a:rPr>
            </a:br>
            <a:endParaRPr lang="en-US" sz="115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1967</TotalTime>
  <Words>37</Words>
  <Application>Microsoft Office PowerPoint</Application>
  <PresentationFormat>عرض على الشاشة (3:4)‏</PresentationFormat>
  <Paragraphs>20</Paragraphs>
  <Slides>7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8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280</cp:revision>
  <dcterms:created xsi:type="dcterms:W3CDTF">2021-12-07T14:30:00Z</dcterms:created>
  <dcterms:modified xsi:type="dcterms:W3CDTF">2022-07-02T09:34:11Z</dcterms:modified>
</cp:coreProperties>
</file>