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4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حبك يا يسوع غير حالي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حبك يا يسوع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غير حالي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وخلى طعم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العيشة </a:t>
            </a:r>
            <a:r>
              <a:rPr lang="ar-EG" sz="8000" b="1" dirty="0" err="1">
                <a:solidFill>
                  <a:srgbClr val="00582A"/>
                </a:solidFill>
              </a:rPr>
              <a:t>يحلالي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6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</a:p>
          <a:p>
            <a:pPr algn="ctr"/>
            <a:r>
              <a:rPr lang="ar-EG" sz="7200" b="1" dirty="0"/>
              <a:t>كانت أحمالي </a:t>
            </a:r>
            <a:r>
              <a:rPr lang="ar-EG" sz="7200" b="1" dirty="0" err="1"/>
              <a:t>تقيلة</a:t>
            </a:r>
            <a:r>
              <a:rPr lang="ar-EG" sz="7200" b="1" dirty="0"/>
              <a:t> علي</a:t>
            </a:r>
          </a:p>
          <a:p>
            <a:pPr algn="ctr"/>
            <a:r>
              <a:rPr lang="ar-EG" sz="7200" b="1" dirty="0"/>
              <a:t> </a:t>
            </a:r>
            <a:r>
              <a:rPr lang="ar-EG" sz="7200" b="1" dirty="0" err="1"/>
              <a:t>وتحتا</a:t>
            </a:r>
            <a:r>
              <a:rPr lang="ar-EG" sz="7200" b="1" dirty="0"/>
              <a:t> </a:t>
            </a:r>
            <a:r>
              <a:rPr lang="ar-EG" sz="7200" b="1" dirty="0" err="1"/>
              <a:t>كتافي</a:t>
            </a:r>
            <a:r>
              <a:rPr lang="ar-EG" sz="7200" b="1" dirty="0"/>
              <a:t> كانت محنية</a:t>
            </a:r>
            <a:br>
              <a:rPr lang="ar-EG" sz="7200" b="1" dirty="0"/>
            </a:br>
            <a:r>
              <a:rPr lang="ar-EG" sz="7200" b="1" dirty="0"/>
              <a:t>وفجأة سمعتك عم </a:t>
            </a:r>
            <a:r>
              <a:rPr lang="ar-EG" sz="7200" b="1" dirty="0" err="1"/>
              <a:t>بتقلي</a:t>
            </a:r>
            <a:r>
              <a:rPr lang="ar-EG" sz="7200" b="1" dirty="0"/>
              <a:t> </a:t>
            </a:r>
            <a:r>
              <a:rPr lang="ar-EG" sz="7200" b="1" dirty="0" err="1"/>
              <a:t>تعا</a:t>
            </a:r>
            <a:r>
              <a:rPr lang="ar-EG" sz="7200" b="1" dirty="0"/>
              <a:t> أحمالك أنا عنك </a:t>
            </a:r>
            <a:r>
              <a:rPr lang="ar-EG" sz="7200" b="1" dirty="0" err="1"/>
              <a:t>بدي</a:t>
            </a:r>
            <a:r>
              <a:rPr lang="ar-EG" sz="7200" b="1" dirty="0"/>
              <a:t> </a:t>
            </a:r>
            <a:r>
              <a:rPr lang="ar-EG" sz="7200" b="1" dirty="0" err="1"/>
              <a:t>إرفعها</a:t>
            </a:r>
            <a:br>
              <a:rPr lang="ar-EG" sz="7200" b="1" dirty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/>
              <a:t>جيت</a:t>
            </a:r>
            <a:r>
              <a:rPr lang="ar-EG" sz="8000" b="1" dirty="0"/>
              <a:t> لعندك فيك </a:t>
            </a:r>
          </a:p>
          <a:p>
            <a:pPr algn="ctr"/>
            <a:r>
              <a:rPr lang="ar-EG" sz="8000" b="1" dirty="0"/>
              <a:t>لقيت معني الحرية</a:t>
            </a:r>
          </a:p>
          <a:p>
            <a:pPr algn="ctr"/>
            <a:r>
              <a:rPr lang="ar-EG" sz="8000" b="1" dirty="0" err="1"/>
              <a:t>جيت</a:t>
            </a:r>
            <a:r>
              <a:rPr lang="ar-EG" sz="8000" b="1" dirty="0"/>
              <a:t> لعندك فيك </a:t>
            </a:r>
          </a:p>
          <a:p>
            <a:pPr algn="ctr"/>
            <a:r>
              <a:rPr lang="ar-EG" sz="8000" b="1" dirty="0"/>
              <a:t>لقيت معني الحرية </a:t>
            </a:r>
            <a:br>
              <a:rPr lang="ar-EG" sz="8000" b="1" dirty="0"/>
            </a:br>
            <a:endParaRPr lang="en-US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حبك يا يسوع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غير حالي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وخلى طعم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العيشة </a:t>
            </a:r>
            <a:r>
              <a:rPr lang="ar-EG" sz="8000" b="1" dirty="0" err="1">
                <a:solidFill>
                  <a:srgbClr val="00582A"/>
                </a:solidFill>
              </a:rPr>
              <a:t>يحلالي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63225"/>
            <a:ext cx="998219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 </a:t>
            </a:r>
          </a:p>
          <a:p>
            <a:pPr algn="ctr"/>
            <a:r>
              <a:rPr lang="ar-EG" sz="6600" b="1" dirty="0"/>
              <a:t>حبك غير قلبي كله من الأساس </a:t>
            </a:r>
          </a:p>
          <a:p>
            <a:pPr algn="ctr"/>
            <a:r>
              <a:rPr lang="ar-EG" sz="6000" b="1" dirty="0"/>
              <a:t>مش رح </a:t>
            </a:r>
            <a:r>
              <a:rPr lang="ar-EG" sz="6000" b="1" dirty="0" err="1"/>
              <a:t>إسكت</a:t>
            </a:r>
            <a:r>
              <a:rPr lang="ar-EG" sz="6000" b="1" dirty="0"/>
              <a:t> </a:t>
            </a:r>
            <a:r>
              <a:rPr lang="ar-EG" sz="6000" b="1" dirty="0" err="1"/>
              <a:t>بدي</a:t>
            </a:r>
            <a:r>
              <a:rPr lang="ar-EG" sz="6000" b="1" dirty="0"/>
              <a:t> خبر كل الناس</a:t>
            </a:r>
            <a:br>
              <a:rPr lang="ar-EG" sz="6600" b="1" dirty="0"/>
            </a:br>
            <a:r>
              <a:rPr lang="ar-EG" sz="6600" b="1" dirty="0"/>
              <a:t>إن ذنوبي صارت مغفورة </a:t>
            </a:r>
          </a:p>
          <a:p>
            <a:pPr algn="ctr"/>
            <a:r>
              <a:rPr lang="ar-EG" sz="6600" b="1" dirty="0"/>
              <a:t>وتحت الدم عيوبي مستورة </a:t>
            </a:r>
            <a:br>
              <a:rPr lang="ar-EG" sz="7200" b="1" dirty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625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وعندك وحدك بس</a:t>
            </a:r>
          </a:p>
          <a:p>
            <a:pPr algn="ctr" rtl="1"/>
            <a:r>
              <a:rPr lang="ar-EG" sz="8000" b="1" dirty="0"/>
              <a:t> لقيت معنى الحرية</a:t>
            </a:r>
          </a:p>
          <a:p>
            <a:pPr algn="ctr" rtl="1"/>
            <a:r>
              <a:rPr lang="ar-EG" sz="8000" b="1" dirty="0"/>
              <a:t>وعندك وحدك بس</a:t>
            </a:r>
          </a:p>
          <a:p>
            <a:pPr algn="ctr" rtl="1"/>
            <a:r>
              <a:rPr lang="ar-EG" sz="8000" b="1" dirty="0"/>
              <a:t> لقيت معنى الحرية</a:t>
            </a:r>
          </a:p>
          <a:p>
            <a:pPr algn="ctr" rtl="1"/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حبك يا يسوع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غير حالي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وخلى طعم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العيشة </a:t>
            </a:r>
            <a:r>
              <a:rPr lang="ar-EG" sz="8000" b="1" dirty="0" err="1">
                <a:solidFill>
                  <a:srgbClr val="00582A"/>
                </a:solidFill>
              </a:rPr>
              <a:t>يحلالي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2113</TotalTime>
  <Words>116</Words>
  <Application>Microsoft Office PowerPoint</Application>
  <PresentationFormat>عرض على الشاشة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324</cp:revision>
  <dcterms:created xsi:type="dcterms:W3CDTF">2021-12-07T14:30:00Z</dcterms:created>
  <dcterms:modified xsi:type="dcterms:W3CDTF">2024-08-06T08:20:47Z</dcterms:modified>
</cp:coreProperties>
</file>