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0" r:id="rId3"/>
    <p:sldId id="318" r:id="rId4"/>
    <p:sldId id="323" r:id="rId5"/>
    <p:sldId id="322" r:id="rId6"/>
    <p:sldId id="32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8"/>
            <p14:sldId id="323"/>
            <p14:sldId id="322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حُبّك يا يَسوع غَيَّر حَالي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(حُبّ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يا يَســــــوع غَيَّر حَالي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وخَلَّى طَعم العِيشَة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يحلالي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ghayyar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aisha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yehlali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4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love, Jesus changed me and made life</a:t>
            </a:r>
            <a:r>
              <a:rPr lang="en-US" sz="32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sweet.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-1</a:t>
            </a:r>
            <a:r>
              <a:rPr lang="ar-EG" sz="3200" b="1" dirty="0"/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كانِت أحمَــالـــي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تقيلة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عَلَيَّ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وتحتها كتافي كانت محنيَّـــــة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فجأة سمِعتك عم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بتقوللي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تعَـال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أحمَالك أنا عَنَّك بَدِّي ارفعهـا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جيت عَندك لقيت مَعنى الحُرِّيَّة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ahmali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teqila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wetahta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ktafi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mahnia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fajaa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smeatak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aambetqolli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ahmalak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baddi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erfaaha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laqet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horria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had heavy burdens when I heard You call me to cast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them on You to relieve me. I found freedom with You.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(حُبّ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يا يَســــــوع غَيَّر حَالي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وخَلَّى طَعم العِيشَة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يحلالي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ghayyar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aisha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yehlali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4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love, Jesus changed me and made life</a:t>
            </a:r>
            <a:r>
              <a:rPr lang="en-US" sz="32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sweet.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85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-2</a:t>
            </a:r>
            <a:r>
              <a:rPr lang="ar-EG" sz="3200" b="1" dirty="0"/>
              <a:t> </a:t>
            </a:r>
            <a:r>
              <a:rPr lang="ar-EG" sz="4000" b="1" dirty="0"/>
              <a:t>حُبّ</a:t>
            </a:r>
            <a:r>
              <a:rPr lang="ar-SA" sz="4000" b="1" dirty="0"/>
              <a:t>َ</a:t>
            </a:r>
            <a:r>
              <a:rPr lang="ar-EG" sz="4000" b="1" dirty="0"/>
              <a:t>ك غَيَّر قلبـــــــــــي مِن الأسَاس</a:t>
            </a:r>
            <a:br>
              <a:rPr lang="ar-EG" sz="4000" b="1" dirty="0"/>
            </a:br>
            <a:r>
              <a:rPr lang="ar-EG" sz="4000" b="1" dirty="0"/>
              <a:t>مُش رَاح أ</a:t>
            </a:r>
            <a:r>
              <a:rPr lang="ar-SA" sz="4000" b="1" dirty="0"/>
              <a:t>ُ</a:t>
            </a:r>
            <a:r>
              <a:rPr lang="ar-EG" sz="4000" b="1" dirty="0"/>
              <a:t>سكُت راح خَبِّر كل النَّ</a:t>
            </a:r>
            <a:r>
              <a:rPr lang="ar-SA" sz="4000" b="1" dirty="0"/>
              <a:t>ــ</a:t>
            </a:r>
            <a:r>
              <a:rPr lang="ar-EG" sz="4000" b="1" dirty="0"/>
              <a:t>اس</a:t>
            </a:r>
            <a:br>
              <a:rPr lang="ar-EG" sz="4000" b="1" dirty="0"/>
            </a:br>
            <a:r>
              <a:rPr lang="ar-EG" sz="4000" b="1" dirty="0"/>
              <a:t>إنُّه ذنوبي صَارت مَغفورَة</a:t>
            </a:r>
            <a:br>
              <a:rPr lang="ar-EG" sz="4000" b="1" dirty="0"/>
            </a:br>
            <a:r>
              <a:rPr lang="ar-EG" sz="4000" b="1" dirty="0"/>
              <a:t>وتحت الدَّم عُيُوبي مَستورَة</a:t>
            </a:r>
            <a:br>
              <a:rPr lang="ar-EG" sz="4000" b="1" dirty="0"/>
            </a:br>
            <a:r>
              <a:rPr lang="ar-EG" sz="4000" b="1" dirty="0"/>
              <a:t>وعِندك وَحدك لَقيت مَعنَى الحُرِّيَّــة</a:t>
            </a:r>
          </a:p>
          <a:p>
            <a:pPr rtl="1"/>
            <a:endParaRPr lang="en-US" sz="1100" b="1" dirty="0"/>
          </a:p>
          <a:p>
            <a:pPr rtl="1"/>
            <a:br>
              <a:rPr lang="en-US" sz="100" b="1" dirty="0"/>
            </a:br>
            <a:r>
              <a:rPr lang="en-US" sz="2800" b="1" dirty="0" err="1">
                <a:solidFill>
                  <a:srgbClr val="FF0000"/>
                </a:solidFill>
              </a:rPr>
              <a:t>hobbak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ghayyar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mosh rah </a:t>
            </a:r>
            <a:r>
              <a:rPr lang="en-US" sz="2800" b="1" dirty="0" err="1">
                <a:solidFill>
                  <a:srgbClr val="FF0000"/>
                </a:solidFill>
              </a:rPr>
              <a:t>askot</a:t>
            </a:r>
            <a:r>
              <a:rPr lang="en-US" sz="2800" b="1" dirty="0">
                <a:solidFill>
                  <a:srgbClr val="FF0000"/>
                </a:solidFill>
              </a:rPr>
              <a:t> rah </a:t>
            </a:r>
            <a:r>
              <a:rPr lang="en-US" sz="2800" b="1" dirty="0" err="1">
                <a:solidFill>
                  <a:srgbClr val="FF0000"/>
                </a:solidFill>
              </a:rPr>
              <a:t>khabber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nnas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enno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thnobi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Saret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maghfora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 err="1">
                <a:solidFill>
                  <a:srgbClr val="FF0000"/>
                </a:solidFill>
              </a:rPr>
              <a:t>wtaht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ddam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aiobi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mastora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aandak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wahdak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laqet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maana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horria</a:t>
            </a:r>
            <a:br>
              <a:rPr lang="en-US" sz="1000" b="1" dirty="0"/>
            </a:br>
            <a:endParaRPr lang="ar-EG" sz="1000" b="1" dirty="0"/>
          </a:p>
          <a:p>
            <a:pPr rtl="1"/>
            <a:br>
              <a:rPr lang="en-US" sz="300" b="1" dirty="0"/>
            </a:br>
            <a:r>
              <a:rPr lang="en-US" sz="2800" b="1" dirty="0"/>
              <a:t>Your love changed my heart, I will tell everybody that I </a:t>
            </a:r>
          </a:p>
          <a:p>
            <a:pPr rtl="1"/>
            <a:r>
              <a:rPr lang="en-US" sz="2800" b="1" dirty="0"/>
              <a:t>am forgiven and free with You.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72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(حُبّ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يا يَســــــوع غَيَّر حَالي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وخَلَّى طَعم العِيشَة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يحلالي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ghayyar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aisha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yehlali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4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love, Jesus changed me and made life</a:t>
            </a:r>
            <a:r>
              <a:rPr lang="en-US" sz="32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sweet.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35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4515</TotalTime>
  <Words>321</Words>
  <Application>Microsoft Office PowerPoint</Application>
  <PresentationFormat>عرض على الشاشة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411</cp:revision>
  <dcterms:created xsi:type="dcterms:W3CDTF">2021-12-07T14:30:00Z</dcterms:created>
  <dcterms:modified xsi:type="dcterms:W3CDTF">2025-03-05T09:16:19Z</dcterms:modified>
</cp:coreProperties>
</file>