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كتر أغانيك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كتر أغانيك طوّلها..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وقول عنه كتير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 الذكر نقصَّر أيامها..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ويحلىَ المسير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9688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بتهون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الغربة وأتعابها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لحظة ما نطير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عتمتها ومن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آلاماتها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لوجهه المنير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أغانيك)3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طولهاوقول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عنه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الكتير</a:t>
            </a:r>
            <a:br>
              <a:rPr lang="ar-EG" sz="6000" b="1" dirty="0"/>
            </a:br>
            <a:endParaRPr lang="ar-EG" sz="60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2903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كتر أغانيك قول هانت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جاي ابن الله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أصرخ صحي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قلوب نامت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منتظراه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9986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طوباه الساهر والثابت..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مستني لقاه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ويومين ويعدوا وف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التالت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 نكون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معاه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)3</a:t>
            </a:r>
          </a:p>
          <a:p>
            <a:pPr algn="ctr" rtl="1"/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قول هانت.. جاي ابن الله</a:t>
            </a:r>
          </a:p>
        </p:txBody>
      </p:sp>
    </p:spTree>
    <p:extLst>
      <p:ext uri="{BB962C8B-B14F-4D97-AF65-F5344CB8AC3E}">
        <p14:creationId xmlns:p14="http://schemas.microsoft.com/office/powerpoint/2010/main" val="23245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كتَّر أغانيك يا مسافر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إحنا ف ترحال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شدّ الأوتار للصابر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متشال</a:t>
            </a:r>
            <a:br>
              <a:rPr lang="ar-EG" sz="72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خللي الأشواق شغالة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والروح شغال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يسند في قلوب الرحالة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ويحيي الأبطال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أغانيك)3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 مسافر إحنا في ترحال</a:t>
            </a:r>
            <a:br>
              <a:rPr lang="ar-EG" sz="6000" b="1" dirty="0"/>
            </a:br>
            <a:endParaRPr lang="ar-EG" sz="60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كتر أغانيك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يامهلل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بكلام الله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اغني الألحان من نغم ال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هللويـــــــــا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97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اضبط وترك على أصوات ال..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روح في المكتوب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وَحَّد نغمك مع نغمات ال..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شعب المحبوب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أغانيك)3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 مهلل.. ب كلام الله</a:t>
            </a:r>
            <a:br>
              <a:rPr lang="ar-EG" sz="6000" b="1" dirty="0"/>
            </a:br>
            <a:endParaRPr lang="ar-EG" sz="60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18812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كتر أغانيك واتكلم..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واخزي الشياطين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الغُنا يصفعهم ويجيبهم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القدمين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4565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ضرب الأوتار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والسقفة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وبوق الفرحين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هَتَف الأبرار والكفَّة..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عِليت بِ (آمين)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أغانيك)3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وأتكلم..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وإخزي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الشياطين</a:t>
            </a:r>
            <a:br>
              <a:rPr lang="ar-EG" sz="6000" b="1" dirty="0"/>
            </a:br>
            <a:endParaRPr lang="ar-EG" sz="60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1406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كتر أغانيك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يامعلِّي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صوت الإيمان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علاك الروح اللي محلِّي..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 الفرحان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928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ما أحلى التجميع اللي يخل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كل الإخوان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رافعين أسماء المتجلي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طيب العرفان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(كتر أغانيك)3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يامعلي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صوت الإيمان</a:t>
            </a:r>
            <a:br>
              <a:rPr lang="ar-EG" sz="6000" b="1" dirty="0"/>
            </a:br>
            <a:endParaRPr lang="ar-EG" sz="60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38879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</TotalTime>
  <Words>276</Words>
  <Application>Microsoft Office PowerPoint</Application>
  <PresentationFormat>عرض على الشاشة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234</cp:revision>
  <dcterms:created xsi:type="dcterms:W3CDTF">2021-12-07T14:30:00Z</dcterms:created>
  <dcterms:modified xsi:type="dcterms:W3CDTF">2022-11-27T08:54:15Z</dcterms:modified>
</cp:coreProperties>
</file>