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2" r:id="rId3"/>
    <p:sldId id="311" r:id="rId4"/>
    <p:sldId id="313" r:id="rId5"/>
    <p:sldId id="314" r:id="rId6"/>
    <p:sldId id="315" r:id="rId7"/>
    <p:sldId id="316" r:id="rId8"/>
    <p:sldId id="317" r:id="rId9"/>
    <p:sldId id="318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1"/>
            <p14:sldId id="313"/>
            <p14:sldId id="314"/>
            <p14:sldId id="315"/>
            <p14:sldId id="316"/>
            <p14:sldId id="317"/>
            <p14:sldId id="318"/>
            <p14:sldId id="319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4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ما أحلى الأيام الحلوة 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أحلى الأيام الحلوة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أيام تجديــــــــــــدي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ما بديت أصلي وأطلب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 يسوع حبيبي </a:t>
            </a:r>
          </a:p>
        </p:txBody>
      </p:sp>
    </p:spTree>
    <p:extLst>
      <p:ext uri="{BB962C8B-B14F-4D97-AF65-F5344CB8AC3E}">
        <p14:creationId xmlns:p14="http://schemas.microsoft.com/office/powerpoint/2010/main" val="306995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أحلى الأيام الحلوة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أيام تجديــــــــــــدي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ما بديت أصلي وأطلب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 يسوع حبيبي 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(يسوع أعطاني بره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محى آثامـــــــــي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كتبلي اسمي بسفره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علّى مقامــــــي )2</a:t>
            </a: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أحلى الأيام الحلوة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أيام تجديــــــــــــدي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ما بديت أصلي وأطلب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 يسوع حبيبي </a:t>
            </a:r>
          </a:p>
        </p:txBody>
      </p:sp>
    </p:spTree>
    <p:extLst>
      <p:ext uri="{BB962C8B-B14F-4D97-AF65-F5344CB8AC3E}">
        <p14:creationId xmlns:p14="http://schemas.microsoft.com/office/powerpoint/2010/main" val="273907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( لو ملكوني الدنيا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بكل ما فيهـــــــا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من غير يسوع حبيبي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شو بدي فيهــــــــا )2</a:t>
            </a:r>
          </a:p>
        </p:txBody>
      </p:sp>
    </p:spTree>
    <p:extLst>
      <p:ext uri="{BB962C8B-B14F-4D97-AF65-F5344CB8AC3E}">
        <p14:creationId xmlns:p14="http://schemas.microsoft.com/office/powerpoint/2010/main" val="310752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أحلى الأيام الحلوة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أيام تجديــــــــــــدي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ما بديت أصلي وأطلب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 يسوع حبيبي </a:t>
            </a:r>
          </a:p>
        </p:txBody>
      </p:sp>
    </p:spTree>
    <p:extLst>
      <p:ext uri="{BB962C8B-B14F-4D97-AF65-F5344CB8AC3E}">
        <p14:creationId xmlns:p14="http://schemas.microsoft.com/office/powerpoint/2010/main" val="3821720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( لو ملكوني الدنيا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هي وعملتهــــــا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من غير يسوع حبيبي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هي وقلتهـــــــا )2</a:t>
            </a:r>
          </a:p>
        </p:txBody>
      </p:sp>
    </p:spTree>
    <p:extLst>
      <p:ext uri="{BB962C8B-B14F-4D97-AF65-F5344CB8AC3E}">
        <p14:creationId xmlns:p14="http://schemas.microsoft.com/office/powerpoint/2010/main" val="1548308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ما أحلى الأيام الحلوة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أيام تجديــــــــــــدي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ما بديت أصلي وأطلب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 يسوع حبيبي </a:t>
            </a:r>
          </a:p>
        </p:txBody>
      </p:sp>
    </p:spTree>
    <p:extLst>
      <p:ext uri="{BB962C8B-B14F-4D97-AF65-F5344CB8AC3E}">
        <p14:creationId xmlns:p14="http://schemas.microsoft.com/office/powerpoint/2010/main" val="263607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( لو ملكوني الدنيا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بكل ما فيهـــــــا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من غير يسوع حبيبي </a:t>
            </a:r>
          </a:p>
          <a:p>
            <a:pPr algn="ctr" rtl="1"/>
            <a:r>
              <a:rPr lang="ar-EG" sz="8000" b="1" i="0" dirty="0">
                <a:effectLst/>
                <a:latin typeface="Helvetica Neue"/>
                <a:cs typeface="+mn-cs"/>
              </a:rPr>
              <a:t>شو بدي فيهــــــــا )2</a:t>
            </a:r>
          </a:p>
        </p:txBody>
      </p:sp>
    </p:spTree>
    <p:extLst>
      <p:ext uri="{BB962C8B-B14F-4D97-AF65-F5344CB8AC3E}">
        <p14:creationId xmlns:p14="http://schemas.microsoft.com/office/powerpoint/2010/main" val="411624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3798</TotalTime>
  <Words>153</Words>
  <Application>Microsoft Office PowerPoint</Application>
  <PresentationFormat>عرض على الشاشة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319</cp:revision>
  <dcterms:created xsi:type="dcterms:W3CDTF">2021-12-07T14:30:00Z</dcterms:created>
  <dcterms:modified xsi:type="dcterms:W3CDTF">2024-03-30T16:22:09Z</dcterms:modified>
</cp:coreProperties>
</file>