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0" r:id="rId3"/>
    <p:sldId id="311" r:id="rId4"/>
    <p:sldId id="312" r:id="rId5"/>
    <p:sldId id="313" r:id="rId6"/>
    <p:sldId id="314" r:id="rId7"/>
    <p:sldId id="31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0"/>
            <p14:sldId id="311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87" d="100"/>
          <a:sy n="87" d="100"/>
        </p:scale>
        <p:origin x="178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نعلي مجدك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نعلي مجدك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مالك الشعوب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ونسجدُ لك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هو المهوب )2</a:t>
            </a:r>
          </a:p>
        </p:txBody>
      </p:sp>
    </p:spTree>
    <p:extLst>
      <p:ext uri="{BB962C8B-B14F-4D97-AF65-F5344CB8AC3E}">
        <p14:creationId xmlns:p14="http://schemas.microsoft.com/office/powerpoint/2010/main" val="3448069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لكَ حُبُّنا لكَ حَمدُنا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أنتَ بِرُّنا فِيكَ فَخرُنَا )2</a:t>
            </a:r>
          </a:p>
        </p:txBody>
      </p:sp>
    </p:spTree>
    <p:extLst>
      <p:ext uri="{BB962C8B-B14F-4D97-AF65-F5344CB8AC3E}">
        <p14:creationId xmlns:p14="http://schemas.microsoft.com/office/powerpoint/2010/main" val="27758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نأتي لِشَخصِكَ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نُطِيعُ أَمركَ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ونَخْضَعُ لَكَ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لِجلالِ مُلكِكَ )2</a:t>
            </a:r>
          </a:p>
        </p:txBody>
      </p:sp>
    </p:spTree>
    <p:extLst>
      <p:ext uri="{BB962C8B-B14F-4D97-AF65-F5344CB8AC3E}">
        <p14:creationId xmlns:p14="http://schemas.microsoft.com/office/powerpoint/2010/main" val="1131527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لكَ حُبُّنا لكَ حَمدُنا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أنتَ بِرُّنا فِيكَ فَخرُنَا )2</a:t>
            </a:r>
          </a:p>
        </p:txBody>
      </p:sp>
    </p:spTree>
    <p:extLst>
      <p:ext uri="{BB962C8B-B14F-4D97-AF65-F5344CB8AC3E}">
        <p14:creationId xmlns:p14="http://schemas.microsoft.com/office/powerpoint/2010/main" val="32033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سِرْ بِوجهِكَ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أَمَامَنا يَا بَار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فِيضْ بِروحكَ </a:t>
            </a:r>
          </a:p>
          <a:p>
            <a:pPr algn="ctr" rtl="1"/>
            <a:r>
              <a:rPr lang="ar-EG" sz="7200" b="1" i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أُغمُرنا بِاستمرار )2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162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لكَ حُبُّنا لكَ حَمدُنا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أنتَ بِرُّنا فِيكَ فَخرُنَا )2</a:t>
            </a:r>
          </a:p>
        </p:txBody>
      </p:sp>
    </p:spTree>
    <p:extLst>
      <p:ext uri="{BB962C8B-B14F-4D97-AF65-F5344CB8AC3E}">
        <p14:creationId xmlns:p14="http://schemas.microsoft.com/office/powerpoint/2010/main" val="3621144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3786</TotalTime>
  <Words>81</Words>
  <Application>Microsoft Office PowerPoint</Application>
  <PresentationFormat>عرض على الشاشة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312</cp:revision>
  <dcterms:created xsi:type="dcterms:W3CDTF">2021-12-07T14:30:00Z</dcterms:created>
  <dcterms:modified xsi:type="dcterms:W3CDTF">2023-04-26T09:05:18Z</dcterms:modified>
</cp:coreProperties>
</file>