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75" r:id="rId2"/>
    <p:sldId id="311" r:id="rId3"/>
    <p:sldId id="310" r:id="rId4"/>
    <p:sldId id="312" r:id="rId5"/>
    <p:sldId id="313" r:id="rId6"/>
    <p:sldId id="314" r:id="rId7"/>
    <p:sldId id="315" r:id="rId8"/>
    <p:sldId id="316" r:id="rId9"/>
    <p:sldId id="317" r:id="rId10"/>
    <p:sldId id="318" r:id="rId11"/>
    <p:sldId id="319" r:id="rId12"/>
    <p:sldId id="293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11"/>
            <p14:sldId id="310"/>
            <p14:sldId id="312"/>
            <p14:sldId id="313"/>
            <p14:sldId id="314"/>
            <p14:sldId id="315"/>
            <p14:sldId id="316"/>
            <p14:sldId id="317"/>
            <p14:sldId id="318"/>
            <p14:sldId id="319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49" autoAdjust="0"/>
    <p:restoredTop sz="94660"/>
  </p:normalViewPr>
  <p:slideViewPr>
    <p:cSldViewPr>
      <p:cViewPr varScale="1">
        <p:scale>
          <a:sx n="91" d="100"/>
          <a:sy n="91" d="100"/>
        </p:scale>
        <p:origin x="1664" y="-24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4/26/2023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4/26/2023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4/26/2023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4/26/2023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30725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وحدك انت اللي </a:t>
            </a: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</a:rPr>
              <a:t>بتستاهل</a:t>
            </a:r>
            <a:endParaRPr lang="ar-EG" sz="72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838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7200" b="1" i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بوقت الشده بتنجيني </a:t>
            </a:r>
          </a:p>
          <a:p>
            <a:pPr algn="ctr" rtl="1"/>
            <a:r>
              <a:rPr lang="ar-EG" sz="7200" b="1" i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ووقت الوحدة بتواسيني</a:t>
            </a:r>
          </a:p>
          <a:p>
            <a:pPr algn="ctr" rtl="1"/>
            <a:r>
              <a:rPr lang="ar-EG" sz="7200" b="1" i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بلحظة ضعفي بتقويني </a:t>
            </a:r>
          </a:p>
          <a:p>
            <a:pPr algn="ctr" rtl="1"/>
            <a:r>
              <a:rPr lang="ar-EG" sz="7200" b="1" i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وبتعزيني بأحزاني</a:t>
            </a:r>
            <a:endParaRPr lang="ar-EG" sz="72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56343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القرار: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( وحدك انت اللي </a:t>
            </a:r>
            <a:r>
              <a:rPr lang="ar-EG" sz="72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بتستاهل</a:t>
            </a: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</a:t>
            </a:r>
          </a:p>
          <a:p>
            <a:pPr algn="ctr" rtl="1"/>
            <a:r>
              <a:rPr lang="ar-EG" sz="72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عِشلك</a:t>
            </a: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عمري وزماني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وحدك أنت اللي </a:t>
            </a:r>
            <a:r>
              <a:rPr lang="ar-EG" sz="72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بتستاهل</a:t>
            </a:r>
            <a:endParaRPr lang="ar-EG" sz="72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  <a:p>
            <a:pPr algn="ctr" rtl="1"/>
            <a:r>
              <a:rPr lang="ar-EG" sz="72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ياللي</a:t>
            </a: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دمك غطانـــــــي )٢</a:t>
            </a:r>
          </a:p>
        </p:txBody>
      </p:sp>
    </p:spTree>
    <p:extLst>
      <p:ext uri="{BB962C8B-B14F-4D97-AF65-F5344CB8AC3E}">
        <p14:creationId xmlns:p14="http://schemas.microsoft.com/office/powerpoint/2010/main" val="302506857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القرار: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( وحدك انت اللي </a:t>
            </a:r>
            <a:r>
              <a:rPr lang="ar-EG" sz="72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بتستاهل</a:t>
            </a: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</a:t>
            </a:r>
          </a:p>
          <a:p>
            <a:pPr algn="ctr" rtl="1"/>
            <a:r>
              <a:rPr lang="ar-EG" sz="72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عِشلك</a:t>
            </a: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عمري وزماني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وحدك أنت اللي </a:t>
            </a:r>
            <a:r>
              <a:rPr lang="ar-EG" sz="72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بتستاهل</a:t>
            </a:r>
            <a:endParaRPr lang="ar-EG" sz="72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  <a:p>
            <a:pPr algn="ctr" rtl="1"/>
            <a:r>
              <a:rPr lang="ar-EG" sz="72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ياللي</a:t>
            </a: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دمك غطانـــــــي )٢</a:t>
            </a:r>
          </a:p>
        </p:txBody>
      </p:sp>
    </p:spTree>
    <p:extLst>
      <p:ext uri="{BB962C8B-B14F-4D97-AF65-F5344CB8AC3E}">
        <p14:creationId xmlns:p14="http://schemas.microsoft.com/office/powerpoint/2010/main" val="2775833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838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حُبك غيَّر معنى حياتي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وكمّل كل النقص بذاتي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وبتقوى بروحك </a:t>
            </a: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ضعفاتي</a:t>
            </a:r>
            <a:endParaRPr lang="ar-EG" sz="72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  <a:p>
            <a:pPr algn="ctr" rtl="1"/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إنت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نجاتي وعضدي وسندي</a:t>
            </a:r>
          </a:p>
        </p:txBody>
      </p:sp>
    </p:spTree>
    <p:extLst>
      <p:ext uri="{BB962C8B-B14F-4D97-AF65-F5344CB8AC3E}">
        <p14:creationId xmlns:p14="http://schemas.microsoft.com/office/powerpoint/2010/main" val="34480699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838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وإنت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النغم بوتري وعودي </a:t>
            </a:r>
          </a:p>
          <a:p>
            <a:pPr algn="ctr" rtl="1"/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الكلمه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الي </a:t>
            </a: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عشفافي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موجوده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هدفي أنت وسبب وجودي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ونفسي بشخصك </a:t>
            </a: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شبعانه</a:t>
            </a:r>
            <a:endParaRPr lang="ar-EG" sz="199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155402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القرار: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( وحدك انت اللي </a:t>
            </a:r>
            <a:r>
              <a:rPr lang="ar-EG" sz="72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بتستاهل</a:t>
            </a: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</a:t>
            </a:r>
          </a:p>
          <a:p>
            <a:pPr algn="ctr" rtl="1"/>
            <a:r>
              <a:rPr lang="ar-EG" sz="72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عِشلك</a:t>
            </a: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عمري وزماني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وحدك أنت اللي </a:t>
            </a:r>
            <a:r>
              <a:rPr lang="ar-EG" sz="72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بتستاهل</a:t>
            </a:r>
            <a:endParaRPr lang="ar-EG" sz="72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  <a:p>
            <a:pPr algn="ctr" rtl="1"/>
            <a:r>
              <a:rPr lang="ar-EG" sz="72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ياللي</a:t>
            </a: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دمك غطانـــــــي )٢</a:t>
            </a:r>
          </a:p>
        </p:txBody>
      </p:sp>
    </p:spTree>
    <p:extLst>
      <p:ext uri="{BB962C8B-B14F-4D97-AF65-F5344CB8AC3E}">
        <p14:creationId xmlns:p14="http://schemas.microsoft.com/office/powerpoint/2010/main" val="15565375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838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السما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والأرض بتشهد عنك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كل الحكمة فيك ومنـــــــك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كل الكون </a:t>
            </a: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بيهتف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أنـــك </a:t>
            </a:r>
          </a:p>
          <a:p>
            <a:pPr algn="ctr" rtl="1"/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إنت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الخالق </a:t>
            </a: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إنت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البــــاري</a:t>
            </a:r>
          </a:p>
        </p:txBody>
      </p:sp>
    </p:spTree>
    <p:extLst>
      <p:ext uri="{BB962C8B-B14F-4D97-AF65-F5344CB8AC3E}">
        <p14:creationId xmlns:p14="http://schemas.microsoft.com/office/powerpoint/2010/main" val="37658379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838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7200" b="1" i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ما أغنى وأحكم أفكارك </a:t>
            </a:r>
          </a:p>
          <a:p>
            <a:pPr algn="ctr" rtl="1"/>
            <a:r>
              <a:rPr lang="ar-EG" sz="7200" b="1" i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مين قادر يكشف أسرارك</a:t>
            </a:r>
          </a:p>
          <a:p>
            <a:pPr algn="ctr" rtl="1"/>
            <a:r>
              <a:rPr lang="ar-EG" sz="7200" b="1" i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فيض النعمة من أنهارك</a:t>
            </a:r>
          </a:p>
          <a:p>
            <a:pPr algn="ctr" rtl="1"/>
            <a:r>
              <a:rPr lang="ar-EG" sz="7200" b="1" i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يروي النفس العطشانة</a:t>
            </a:r>
            <a:endParaRPr lang="ar-EG" sz="72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169836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القرار: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( وحدك انت اللي </a:t>
            </a:r>
            <a:r>
              <a:rPr lang="ar-EG" sz="72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بتستاهل</a:t>
            </a: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</a:t>
            </a:r>
          </a:p>
          <a:p>
            <a:pPr algn="ctr" rtl="1"/>
            <a:r>
              <a:rPr lang="ar-EG" sz="72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عِشلك</a:t>
            </a: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عمري وزماني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وحدك أنت اللي </a:t>
            </a:r>
            <a:r>
              <a:rPr lang="ar-EG" sz="72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بتستاهل</a:t>
            </a:r>
            <a:endParaRPr lang="ar-EG" sz="72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  <a:p>
            <a:pPr algn="ctr" rtl="1"/>
            <a:r>
              <a:rPr lang="ar-EG" sz="72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ياللي</a:t>
            </a: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دمك غطانـــــــي )٢</a:t>
            </a:r>
          </a:p>
        </p:txBody>
      </p:sp>
    </p:spTree>
    <p:extLst>
      <p:ext uri="{BB962C8B-B14F-4D97-AF65-F5344CB8AC3E}">
        <p14:creationId xmlns:p14="http://schemas.microsoft.com/office/powerpoint/2010/main" val="26013789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838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لو تركوني امي </a:t>
            </a: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وبيي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وكل الناس اللي حواليي</a:t>
            </a:r>
          </a:p>
          <a:p>
            <a:pPr algn="ctr" rtl="1"/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بتحضني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وتحن علي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وبتمسح دمعات عيوني</a:t>
            </a:r>
          </a:p>
        </p:txBody>
      </p:sp>
    </p:spTree>
    <p:extLst>
      <p:ext uri="{BB962C8B-B14F-4D97-AF65-F5344CB8AC3E}">
        <p14:creationId xmlns:p14="http://schemas.microsoft.com/office/powerpoint/2010/main" val="17259758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3775</TotalTime>
  <Words>167</Words>
  <Application>Microsoft Office PowerPoint</Application>
  <PresentationFormat>عرض على الشاشة (4:3)</PresentationFormat>
  <Paragraphs>46</Paragraphs>
  <Slides>12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12</vt:i4>
      </vt:variant>
    </vt:vector>
  </HeadingPairs>
  <TitlesOfParts>
    <vt:vector size="16" baseType="lpstr">
      <vt:lpstr>Arial</vt:lpstr>
      <vt:lpstr>Calibri</vt:lpstr>
      <vt:lpstr>Helvetica Neue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310</cp:revision>
  <dcterms:created xsi:type="dcterms:W3CDTF">2021-12-07T14:30:00Z</dcterms:created>
  <dcterms:modified xsi:type="dcterms:W3CDTF">2023-04-26T09:21:23Z</dcterms:modified>
</cp:coreProperties>
</file>