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08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8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الله ابانــــــا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الله ابانا في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 يسوع البار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ابدأ في مصر النهضة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واطلق الشرار</a:t>
            </a:r>
          </a:p>
        </p:txBody>
      </p:sp>
    </p:spTree>
    <p:extLst>
      <p:ext uri="{BB962C8B-B14F-4D97-AF65-F5344CB8AC3E}">
        <p14:creationId xmlns:p14="http://schemas.microsoft.com/office/powerpoint/2010/main" val="1749259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الله ابانا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اسم يسوع البار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مصر للمسيح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صلوا يا أبرار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708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الله ابانا في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 يسوع البار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ابدأ في مصر النهضة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واطلق الشرار</a:t>
            </a:r>
          </a:p>
        </p:txBody>
      </p:sp>
    </p:spTree>
    <p:extLst>
      <p:ext uri="{BB962C8B-B14F-4D97-AF65-F5344CB8AC3E}">
        <p14:creationId xmlns:p14="http://schemas.microsoft.com/office/powerpoint/2010/main" val="2300223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الله ابانا في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 يسوع البار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ابدأ في مصر النهضة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واطلق الشرار</a:t>
            </a: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الله ابانا في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اسم يسوع البار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أقم الحراس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علي كل الأسوار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الله ابانا في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 يسوع البار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ابدأ في مصر النهضة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واطلق الشرار</a:t>
            </a:r>
          </a:p>
        </p:txBody>
      </p:sp>
    </p:spTree>
    <p:extLst>
      <p:ext uri="{BB962C8B-B14F-4D97-AF65-F5344CB8AC3E}">
        <p14:creationId xmlns:p14="http://schemas.microsoft.com/office/powerpoint/2010/main" val="2555603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الله ابانا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اسم يسوع البار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اعط روح صلاة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صلاة باقتدار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20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الله ابانا في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 يسوع البار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ابدأ في مصر النهضة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واطلق الشرار</a:t>
            </a:r>
          </a:p>
        </p:txBody>
      </p:sp>
    </p:spTree>
    <p:extLst>
      <p:ext uri="{BB962C8B-B14F-4D97-AF65-F5344CB8AC3E}">
        <p14:creationId xmlns:p14="http://schemas.microsoft.com/office/powerpoint/2010/main" val="2213926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الله ابانا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اسم يسوع البار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تمم لينا وعدك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اسكب روح النار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718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الله ابانا في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 يسوع البار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ابدأ في مصر النهضة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واطلق الشرار</a:t>
            </a:r>
          </a:p>
        </p:txBody>
      </p:sp>
    </p:spTree>
    <p:extLst>
      <p:ext uri="{BB962C8B-B14F-4D97-AF65-F5344CB8AC3E}">
        <p14:creationId xmlns:p14="http://schemas.microsoft.com/office/powerpoint/2010/main" val="1793966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الله ابانا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اسم يسوع البار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جمل بالمواهب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جمل بالثمار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677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3767</TotalTime>
  <Words>159</Words>
  <Application>Microsoft Office PowerPoint</Application>
  <PresentationFormat>عرض على الشاشة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307</cp:revision>
  <dcterms:created xsi:type="dcterms:W3CDTF">2021-12-07T14:30:00Z</dcterms:created>
  <dcterms:modified xsi:type="dcterms:W3CDTF">2023-04-19T13:57:12Z</dcterms:modified>
</cp:coreProperties>
</file>