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5" r:id="rId3"/>
    <p:sldId id="335" r:id="rId4"/>
    <p:sldId id="359" r:id="rId5"/>
    <p:sldId id="29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97" autoAdjust="0"/>
    <p:restoredTop sz="94660"/>
  </p:normalViewPr>
  <p:slideViewPr>
    <p:cSldViewPr>
      <p:cViewPr>
        <p:scale>
          <a:sx n="68" d="100"/>
          <a:sy n="68" d="100"/>
        </p:scale>
        <p:origin x="-1188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-76200" y="487501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ترنيمة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 smtClean="0"/>
              <a:t>يا تُرى أيُّ صديقِ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0890"/>
            <a:ext cx="9144000" cy="4944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5400" b="1" dirty="0" smtClean="0"/>
              <a:t>يا تُرى أيُّ صديقِ  مثلُ فادينا الحبيبْ</a:t>
            </a:r>
            <a:br>
              <a:rPr lang="ar-EG" sz="5400" b="1" dirty="0" smtClean="0"/>
            </a:br>
            <a:r>
              <a:rPr lang="ar-EG" sz="5400" b="1" dirty="0" smtClean="0"/>
              <a:t>يَحملُ الآثامَ عَنَّا  وَكَذا الهَمَّ المُذيبْ</a:t>
            </a:r>
            <a:br>
              <a:rPr lang="ar-EG" sz="5400" b="1" dirty="0" smtClean="0"/>
            </a:br>
            <a:r>
              <a:rPr lang="ar-EG" sz="5400" b="1" dirty="0" smtClean="0"/>
              <a:t>يا لإنعَامٍ تَسَامَى  مِنْ لَدُنْ رَبِّ النَّجَاهْ</a:t>
            </a:r>
            <a:br>
              <a:rPr lang="ar-EG" sz="5400" b="1" dirty="0" smtClean="0"/>
            </a:br>
            <a:r>
              <a:rPr lang="ar-EG" sz="5400" b="1" dirty="0" smtClean="0"/>
              <a:t>إنَّنَا نُلقِي عَلَيْهِ  كُلَّ حِمْلٍ بِالصَّلاهْ</a:t>
            </a:r>
            <a:endParaRPr lang="en-US" sz="5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62000"/>
            <a:ext cx="9220200" cy="4944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5400" b="1" dirty="0" smtClean="0"/>
              <a:t>كَمْ َلقِينَا من كُرُوبٍ  واكتِئَابَاتِ الحَياهْ</a:t>
            </a:r>
            <a:br>
              <a:rPr lang="ar-EG" sz="5400" b="1" dirty="0" smtClean="0"/>
            </a:br>
            <a:r>
              <a:rPr lang="ar-EG" sz="5400" b="1" dirty="0" smtClean="0"/>
              <a:t>حَيْثُ لَمْ نُلقِ عَليْهِ  كُلَّ حِمْلٍ بالصَّلاهْ</a:t>
            </a:r>
            <a:br>
              <a:rPr lang="ar-EG" sz="5400" b="1" dirty="0" smtClean="0"/>
            </a:br>
            <a:r>
              <a:rPr lang="ar-EG" sz="5400" b="1" dirty="0" smtClean="0"/>
              <a:t>هَلْ تَجَارِبٌ وَضِيقٌ  مِثْلَ أمْواجِ المِيَاهْ</a:t>
            </a:r>
            <a:br>
              <a:rPr lang="ar-EG" sz="5400" b="1" dirty="0" smtClean="0"/>
            </a:br>
            <a:r>
              <a:rPr lang="ar-EG" sz="5400" b="1" dirty="0" smtClean="0"/>
              <a:t>لاطَمَتْنَا و</a:t>
            </a:r>
            <a:r>
              <a:rPr lang="en-US" sz="5400" b="1" dirty="0" smtClean="0"/>
              <a:t> </a:t>
            </a:r>
            <a:r>
              <a:rPr lang="ar-EG" sz="5400" b="1" dirty="0" smtClean="0"/>
              <a:t>رمَتْنَا  فَعَلَيْنَا بِالصَّلاهْ</a:t>
            </a:r>
            <a:endParaRPr lang="en-US" sz="5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0890"/>
            <a:ext cx="9144000" cy="4944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5400" b="1" dirty="0" smtClean="0"/>
              <a:t>هَلْ صَديقٌ كَيَسُوعٍ  قادِرٌ بَرٌّ أمِينْ</a:t>
            </a:r>
            <a:br>
              <a:rPr lang="ar-EG" sz="5400" b="1" dirty="0" smtClean="0"/>
            </a:br>
            <a:r>
              <a:rPr lang="ar-EG" sz="5400" b="1" dirty="0" smtClean="0"/>
              <a:t>وَرَقِيقُ القَلْبِ يَرْثِي  لِبَلاءِ المُؤْمِنِينْ</a:t>
            </a:r>
            <a:br>
              <a:rPr lang="ar-EG" sz="5400" b="1" dirty="0" smtClean="0"/>
            </a:br>
            <a:r>
              <a:rPr lang="ar-EG" sz="5400" b="1" dirty="0" smtClean="0"/>
              <a:t>فإذا كُنَّا غُلِبنَا  مِنْ جَرَا حِمْلِ الهُمُومْ</a:t>
            </a:r>
            <a:br>
              <a:rPr lang="ar-EG" sz="5400" b="1" dirty="0" smtClean="0"/>
            </a:br>
            <a:r>
              <a:rPr lang="ar-EG" sz="5400" b="1" dirty="0" smtClean="0"/>
              <a:t>فلْنُصَلِّ لِيَسُوعٍ  نَجِدِ النَصْرَ العَظِيمْ</a:t>
            </a:r>
            <a:endParaRPr lang="en-US" sz="5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</TotalTime>
  <Words>16</Words>
  <Application>Microsoft Office PowerPoint</Application>
  <PresentationFormat>عرض على الشاشة (3:4)‏</PresentationFormat>
  <Paragraphs>5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121</cp:revision>
  <dcterms:created xsi:type="dcterms:W3CDTF">2021-12-07T14:30:00Z</dcterms:created>
  <dcterms:modified xsi:type="dcterms:W3CDTF">2022-03-31T11:40:43Z</dcterms:modified>
</cp:coreProperties>
</file>