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1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1"/>
            <p14:sldId id="310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مؤتي الاغاني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(يا مؤتي الأغاني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ليلي وأحزاني)2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ضامن أماني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راعي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96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(يا مؤتي الأغاني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ليلي وأحزاني)2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ضامن أماني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راعي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(تارك كل أموري لديك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ياللي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ناقشني على كفيك)2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سلامي وأنا في ألامي)2 وأنا في الضيق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شايفاني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عينيك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(يا مؤتي الأغاني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ليلي وأحزاني)2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ضامن أماني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راعي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464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(وقت الصعب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هارنم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فيه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فرحي ده قوه وليه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هاداريه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(ولا إنسان ولا شيطان)2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ينزع فرح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اللي عاطيه</a:t>
            </a:r>
          </a:p>
        </p:txBody>
      </p:sp>
    </p:spTree>
    <p:extLst>
      <p:ext uri="{BB962C8B-B14F-4D97-AF65-F5344CB8AC3E}">
        <p14:creationId xmlns:p14="http://schemas.microsoft.com/office/powerpoint/2010/main" val="1760122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(يا مؤتي الأغاني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ليلي وأحزاني)2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ضامن أماني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راعي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223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(رافع إيدي بسلم ليك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دفة عمري ملك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(قالوا كتير فين الخير)2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الخير وأنا عايش فيه</a:t>
            </a:r>
          </a:p>
        </p:txBody>
      </p:sp>
    </p:spTree>
    <p:extLst>
      <p:ext uri="{BB962C8B-B14F-4D97-AF65-F5344CB8AC3E}">
        <p14:creationId xmlns:p14="http://schemas.microsoft.com/office/powerpoint/2010/main" val="22891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(يا مؤتي الأغاني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ليلي وأحزاني)2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ضامن أماني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يسوع راعي</a:t>
            </a:r>
          </a:p>
          <a:p>
            <a:pPr algn="ctr" rtl="1"/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182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spcBef>
                <a:spcPts val="1800"/>
              </a:spcBef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(بات الدمع بين الأجفان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ويا الصبح جات الألحان)2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وإنتصارات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وإختبارات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 </a:t>
            </a:r>
          </a:p>
          <a:p>
            <a:pPr algn="ctr" rtl="1">
              <a:spcBef>
                <a:spcPts val="180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موكب نصرك لينا كمان</a:t>
            </a:r>
          </a:p>
        </p:txBody>
      </p:sp>
    </p:spTree>
    <p:extLst>
      <p:ext uri="{BB962C8B-B14F-4D97-AF65-F5344CB8AC3E}">
        <p14:creationId xmlns:p14="http://schemas.microsoft.com/office/powerpoint/2010/main" val="109668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3774</TotalTime>
  <Words>186</Words>
  <Application>Microsoft Office PowerPoint</Application>
  <PresentationFormat>عرض على الشاشة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311</cp:revision>
  <dcterms:created xsi:type="dcterms:W3CDTF">2021-12-07T14:30:00Z</dcterms:created>
  <dcterms:modified xsi:type="dcterms:W3CDTF">2023-04-27T15:05:58Z</dcterms:modified>
</cp:coreProperties>
</file>