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36" autoAdjust="0"/>
    <p:restoredTop sz="94660"/>
  </p:normalViewPr>
  <p:slideViewPr>
    <p:cSldViewPr>
      <p:cViewPr varScale="1">
        <p:scale>
          <a:sx n="64" d="100"/>
          <a:sy n="64" d="100"/>
        </p:scale>
        <p:origin x="52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-512028"/>
            <a:ext cx="8686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ترنيــمة</a:t>
            </a:r>
          </a:p>
          <a:p>
            <a:pPr algn="ctr" rtl="1">
              <a:spcBef>
                <a:spcPct val="50000"/>
              </a:spcBef>
              <a:defRPr/>
            </a:pPr>
            <a:r>
              <a:rPr lang="ar-EG" sz="7200" b="1" dirty="0"/>
              <a:t>يا من بحضوره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9- </a:t>
            </a:r>
          </a:p>
          <a:p>
            <a:pPr algn="ctr" rtl="1">
              <a:defRPr/>
            </a:pPr>
            <a:r>
              <a:rPr lang="ar-EG" sz="6600" b="1" dirty="0"/>
              <a:t>مَتى يَتَحَقَّقُ هَذا الأمَــلْ</a:t>
            </a:r>
            <a:br>
              <a:rPr lang="ar-EG" sz="6600" b="1" dirty="0"/>
            </a:br>
            <a:r>
              <a:rPr lang="ar-EG" sz="6600" b="1" dirty="0"/>
              <a:t>وَيَأتــــــــــي أوَانُ الزَّفافْ</a:t>
            </a:r>
            <a:br>
              <a:rPr lang="ar-EG" sz="6600" b="1" dirty="0"/>
            </a:br>
            <a:r>
              <a:rPr lang="ar-EG" sz="6600" b="1" dirty="0"/>
              <a:t>وَتَنظُرُ عَيْنايَ مَجْدَ الحَمَلْ</a:t>
            </a:r>
            <a:br>
              <a:rPr lang="ar-EG" sz="6600" b="1" dirty="0"/>
            </a:br>
            <a:r>
              <a:rPr lang="ar-EG" sz="6600" b="1" dirty="0"/>
              <a:t>وَأسْمَعُ صَــــــوْتَ الهُتافْ</a:t>
            </a: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2606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1- </a:t>
            </a:r>
          </a:p>
          <a:p>
            <a:pPr algn="ctr" rtl="1">
              <a:defRPr/>
            </a:pPr>
            <a:r>
              <a:rPr lang="ar-EG" sz="6600" b="1" dirty="0"/>
              <a:t>يامَنْ بحُضُورِهِ نفسي تَطِيبْ</a:t>
            </a:r>
            <a:br>
              <a:rPr lang="ar-EG" sz="6600" b="1" dirty="0"/>
            </a:br>
            <a:r>
              <a:rPr lang="ar-EG" sz="6600" b="1" dirty="0"/>
              <a:t>وِمَنْ يَوْمَ ضِيقي أدْعُـــــــــــوهْ</a:t>
            </a:r>
            <a:br>
              <a:rPr lang="ar-EG" sz="6600" b="1" dirty="0"/>
            </a:br>
            <a:r>
              <a:rPr lang="ar-EG" sz="6600" b="1" dirty="0"/>
              <a:t>نَهَارَاً تُعَـــــــــزِّي باللَّيلِ رَقيبْ</a:t>
            </a:r>
            <a:br>
              <a:rPr lang="ar-EG" sz="6600" b="1" dirty="0"/>
            </a:br>
            <a:r>
              <a:rPr lang="ar-EG" sz="6600" b="1" dirty="0"/>
              <a:t>خَلاصِـــــــــي مِنْ كُلِّ الوجوهْ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2- </a:t>
            </a:r>
          </a:p>
          <a:p>
            <a:pPr algn="ctr" rtl="1">
              <a:defRPr/>
            </a:pPr>
            <a:r>
              <a:rPr lang="ar-EG" sz="6600" b="1" dirty="0"/>
              <a:t>في أيِّ المَرَاعِي أرْبَضْتَ الغَنَمْ</a:t>
            </a:r>
            <a:br>
              <a:rPr lang="ar-EG" sz="6600" b="1" dirty="0"/>
            </a:br>
            <a:r>
              <a:rPr lang="ar-EG" sz="6600" b="1" dirty="0" err="1"/>
              <a:t>يارَاعِي</a:t>
            </a:r>
            <a:r>
              <a:rPr lang="ar-EG" sz="6600" b="1" dirty="0"/>
              <a:t> النُّفــــــــــــوسِ المُريحْ</a:t>
            </a:r>
            <a:br>
              <a:rPr lang="ar-EG" sz="6600" b="1" dirty="0"/>
            </a:br>
            <a:r>
              <a:rPr lang="ar-EG" sz="6600" b="1" dirty="0"/>
              <a:t>لِمَاذا أهيـــــــمُ في وَادِي الألَـــمْ</a:t>
            </a:r>
            <a:br>
              <a:rPr lang="ar-EG" sz="6600" b="1" dirty="0"/>
            </a:br>
            <a:r>
              <a:rPr lang="ar-EG" sz="6600" b="1" dirty="0"/>
              <a:t>كَضَــــــــالٍّ في قَفرٍ فَسِيـــــــحْ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8332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3- </a:t>
            </a:r>
          </a:p>
          <a:p>
            <a:pPr algn="ctr" rtl="1">
              <a:defRPr/>
            </a:pPr>
            <a:r>
              <a:rPr lang="ar-EG" sz="6600" b="1" dirty="0"/>
              <a:t>لِمَاذا أطوفُ كأنِّي غَرِيبْ</a:t>
            </a:r>
            <a:br>
              <a:rPr lang="ar-EG" sz="6600" b="1" dirty="0"/>
            </a:br>
            <a:r>
              <a:rPr lang="ar-EG" sz="6600" b="1" dirty="0"/>
              <a:t>يَلتَمِسُ عَوْنـــــــــــــاً مِن قَفرْ</a:t>
            </a:r>
            <a:br>
              <a:rPr lang="ar-EG" sz="6600" b="1" dirty="0"/>
            </a:br>
            <a:r>
              <a:rPr lang="ar-EG" sz="6600" b="1" dirty="0"/>
              <a:t>أعْدَاؤكَ شَمَتُـــوا بي </a:t>
            </a:r>
            <a:r>
              <a:rPr lang="ar-EG" sz="6600" b="1" dirty="0" err="1"/>
              <a:t>ياحَبيبْ</a:t>
            </a:r>
            <a:br>
              <a:rPr lang="ar-EG" sz="6600" b="1" dirty="0"/>
            </a:br>
            <a:r>
              <a:rPr lang="ar-EG" sz="6600" b="1" dirty="0"/>
              <a:t>إذ رَأوا دُمُوعِي كالنَّهــــــــرْ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15849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4- </a:t>
            </a:r>
          </a:p>
          <a:p>
            <a:pPr algn="ctr" rtl="1">
              <a:defRPr/>
            </a:pPr>
            <a:r>
              <a:rPr lang="ar-EG" sz="6600" b="1" dirty="0"/>
              <a:t>بَناتِ صِهْيَوْنَ خَبِّرْنَنِّي هَلْ</a:t>
            </a:r>
            <a:br>
              <a:rPr lang="ar-EG" sz="6600" b="1" dirty="0"/>
            </a:br>
            <a:r>
              <a:rPr lang="ar-EG" sz="6600" b="1" dirty="0"/>
              <a:t>رَأيْتُنَّ نَجْــــــمَ إسْرَائيـــــــــلْ</a:t>
            </a:r>
            <a:br>
              <a:rPr lang="ar-EG" sz="6600" b="1" dirty="0"/>
            </a:br>
            <a:r>
              <a:rPr lang="ar-EG" sz="6600" b="1" dirty="0"/>
              <a:t>هَل بَيْنَ الخِيَـــــامِ كانَ وَرَحَلْ</a:t>
            </a:r>
            <a:br>
              <a:rPr lang="ar-EG" sz="6600" b="1" dirty="0"/>
            </a:br>
            <a:r>
              <a:rPr lang="ar-EG" sz="6600" b="1" dirty="0"/>
              <a:t>وَأيْنَ إلَيْــــــــهِ السَّبيـــــــــــلْ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77896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5- </a:t>
            </a:r>
          </a:p>
          <a:p>
            <a:pPr algn="ctr" rtl="1">
              <a:defRPr/>
            </a:pPr>
            <a:r>
              <a:rPr lang="ar-EG" sz="6600" b="1" dirty="0"/>
              <a:t>إنْ يُشْرِفْ أُلوفُ الأمْلاكِ تَسْجُدْ وَالآلافُ الأُخْـــــرَى تَخْــــــــدُمْ</a:t>
            </a:r>
            <a:br>
              <a:rPr lang="ar-EG" sz="6600" b="1" dirty="0"/>
            </a:br>
            <a:r>
              <a:rPr lang="ar-EG" sz="6600" b="1" dirty="0"/>
              <a:t>إنْ يَقُلْ يُرَدِّدْ صَـــــــدَاهُ الأبَـــــدْ</a:t>
            </a:r>
            <a:br>
              <a:rPr lang="ar-EG" sz="6600" b="1" dirty="0"/>
            </a:br>
            <a:r>
              <a:rPr lang="ar-EG" sz="6600" b="1" dirty="0"/>
              <a:t>بتَسْبيــــــــــحِ شُكـــــرٍ يَــدُومْ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2788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6- </a:t>
            </a:r>
          </a:p>
          <a:p>
            <a:pPr algn="ctr" rtl="1">
              <a:defRPr/>
            </a:pPr>
            <a:r>
              <a:rPr lang="ar-EG" sz="6600" b="1" dirty="0"/>
              <a:t>رَاعِيَّ الحَبيبَ نفسِي تَتبَعُكْ</a:t>
            </a:r>
            <a:br>
              <a:rPr lang="ar-EG" sz="6600" b="1" dirty="0"/>
            </a:br>
            <a:r>
              <a:rPr lang="ar-EG" sz="6600" b="1" dirty="0"/>
              <a:t>ما أعْــــــذَبَ صَوْتَكَ لـــــــي</a:t>
            </a:r>
            <a:br>
              <a:rPr lang="ar-EG" sz="6600" b="1" dirty="0"/>
            </a:br>
            <a:r>
              <a:rPr lang="ar-EG" sz="6600" b="1" dirty="0"/>
              <a:t>دَرِّبني أَرْشِدْنـي أنتَ الكُلُّ لي</a:t>
            </a:r>
            <a:br>
              <a:rPr lang="ar-EG" sz="6600" b="1" dirty="0"/>
            </a:br>
            <a:r>
              <a:rPr lang="ar-EG" sz="6600" b="1" dirty="0" err="1"/>
              <a:t>يانفســــــــي</a:t>
            </a:r>
            <a:r>
              <a:rPr lang="ar-EG" sz="6600" b="1" dirty="0"/>
              <a:t> لَهُ هَلِّلــــــــــــي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7895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7- </a:t>
            </a:r>
          </a:p>
          <a:p>
            <a:pPr algn="ctr" rtl="1">
              <a:defRPr/>
            </a:pPr>
            <a:r>
              <a:rPr lang="ar-EG" sz="6600" b="1" dirty="0"/>
              <a:t>حَبيبي فَتَىً مِثلُ أرْزِ لُبنانْ</a:t>
            </a:r>
            <a:br>
              <a:rPr lang="ar-EG" sz="6600" b="1" dirty="0"/>
            </a:br>
            <a:r>
              <a:rPr lang="ar-EG" sz="6600" b="1" dirty="0"/>
              <a:t>سَاقاهُ عَمُـــــــــودا رُخَــــــامْ</a:t>
            </a:r>
            <a:br>
              <a:rPr lang="ar-EG" sz="6600" b="1" dirty="0"/>
            </a:br>
            <a:r>
              <a:rPr lang="ar-EG" sz="6600" b="1" dirty="0"/>
              <a:t>بَدِيعُ الجَمـــــالِ وَحُلوُ اللِّسَانْ</a:t>
            </a:r>
            <a:br>
              <a:rPr lang="ar-EG" sz="6600" b="1" dirty="0"/>
            </a:br>
            <a:r>
              <a:rPr lang="ar-EG" sz="6600" b="1" dirty="0"/>
              <a:t>وَيُدْعَـــــــى رَئيسَ السَّـــلامْ</a:t>
            </a: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2545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8- </a:t>
            </a:r>
          </a:p>
          <a:p>
            <a:pPr algn="ctr" rtl="1">
              <a:defRPr/>
            </a:pPr>
            <a:r>
              <a:rPr lang="ar-EG" sz="6600" b="1" dirty="0"/>
              <a:t>في ظِلِّ حَبيبي اِشْتَهَيْتُ الجُلوسْ</a:t>
            </a:r>
            <a:br>
              <a:rPr lang="ar-EG" sz="6600" b="1" dirty="0"/>
            </a:br>
            <a:r>
              <a:rPr lang="ar-EG" sz="6600" b="1" dirty="0"/>
              <a:t>وَإلَيْــــــــــــهِ حَنَّ الفـــــــــــــؤادْ</a:t>
            </a:r>
            <a:br>
              <a:rPr lang="ar-EG" sz="6600" b="1" dirty="0"/>
            </a:br>
            <a:r>
              <a:rPr lang="ar-EG" sz="6600" b="1" dirty="0"/>
              <a:t>مُرِيحُ </a:t>
            </a:r>
            <a:r>
              <a:rPr lang="ar-EG" sz="6600" b="1" dirty="0" err="1"/>
              <a:t>التَّعَـــابَى</a:t>
            </a:r>
            <a:r>
              <a:rPr lang="ar-EG" sz="6600" b="1" dirty="0"/>
              <a:t> مُعَزِّي النُّفوسْ</a:t>
            </a:r>
            <a:br>
              <a:rPr lang="ar-EG" sz="6600" b="1" dirty="0"/>
            </a:br>
            <a:r>
              <a:rPr lang="ar-EG" sz="6600" b="1" dirty="0"/>
              <a:t>وَيَرْثــــــي لِضَعْفِ العِبــــــــــادْ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68645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181</Words>
  <Application>Microsoft Office PowerPoint</Application>
  <PresentationFormat>عرض على الشاشة (4:3)</PresentationFormat>
  <Paragraphs>21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145</cp:revision>
  <dcterms:created xsi:type="dcterms:W3CDTF">2021-12-07T14:30:00Z</dcterms:created>
  <dcterms:modified xsi:type="dcterms:W3CDTF">2024-03-30T16:19:27Z</dcterms:modified>
</cp:coreProperties>
</file>