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9" d="100"/>
          <a:sy n="89" d="100"/>
        </p:scale>
        <p:origin x="17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 اوعى تخاف من الليل وظلامه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(أوعى تخاف م الليل وظلامه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أوعى تخاف م الليـــــــــــل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هاستر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عمرك وأيامـــــه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هاحمل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وهاشيـــــــــــل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اوعى تخاف م الليل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من سهم يطير 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(أتطمن أنا اللي معاك )2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(أوعى تخاف يوم م الصياد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أنا اللي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هانجيك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ولا حتى الأمراض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هالمس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وأشفيك )2</a:t>
            </a:r>
          </a:p>
        </p:txBody>
      </p:sp>
    </p:spTree>
    <p:extLst>
      <p:ext uri="{BB962C8B-B14F-4D97-AF65-F5344CB8AC3E}">
        <p14:creationId xmlns:p14="http://schemas.microsoft.com/office/powerpoint/2010/main" val="181272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أوعى تخاف م الليل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من سهم يطير 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(أتطمن أنا اللي معاك )2</a:t>
            </a:r>
          </a:p>
        </p:txBody>
      </p:sp>
    </p:spTree>
    <p:extLst>
      <p:ext uri="{BB962C8B-B14F-4D97-AF65-F5344CB8AC3E}">
        <p14:creationId xmlns:p14="http://schemas.microsoft.com/office/powerpoint/2010/main" val="56614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شايف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قلبك الملهوف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والمتعلق بـــــــــــيَّ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هاطرد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قدامك الخوف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وتشوف صنع إيديَّ)2</a:t>
            </a:r>
          </a:p>
        </p:txBody>
      </p:sp>
    </p:spTree>
    <p:extLst>
      <p:ext uri="{BB962C8B-B14F-4D97-AF65-F5344CB8AC3E}">
        <p14:creationId xmlns:p14="http://schemas.microsoft.com/office/powerpoint/2010/main" val="159904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أوعى تخاف م الليل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أو من سهم يطير )2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(أتطمن أنا اللي معاك )2</a:t>
            </a:r>
          </a:p>
        </p:txBody>
      </p:sp>
    </p:spTree>
    <p:extLst>
      <p:ext uri="{BB962C8B-B14F-4D97-AF65-F5344CB8AC3E}">
        <p14:creationId xmlns:p14="http://schemas.microsoft.com/office/powerpoint/2010/main" val="360485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127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324</cp:revision>
  <dcterms:created xsi:type="dcterms:W3CDTF">2021-12-07T14:30:00Z</dcterms:created>
  <dcterms:modified xsi:type="dcterms:W3CDTF">2024-04-08T08:28:53Z</dcterms:modified>
</cp:coreProperties>
</file>