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420" r:id="rId3"/>
    <p:sldId id="428" r:id="rId4"/>
    <p:sldId id="429" r:id="rId5"/>
    <p:sldId id="430" r:id="rId6"/>
    <p:sldId id="431" r:id="rId7"/>
    <p:sldId id="432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941" autoAdjust="0"/>
    <p:restoredTop sz="94660"/>
  </p:normalViewPr>
  <p:slideViewPr>
    <p:cSldViewPr>
      <p:cViewPr>
        <p:scale>
          <a:sx n="75" d="100"/>
          <a:sy n="75" d="100"/>
        </p:scale>
        <p:origin x="-900" y="-58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7/28/2022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490478"/>
            <a:ext cx="91440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7200" b="1" dirty="0" smtClean="0"/>
              <a:t>ترنيمة </a:t>
            </a:r>
          </a:p>
          <a:p>
            <a:pPr algn="ctr" rtl="1">
              <a:lnSpc>
                <a:spcPct val="150000"/>
              </a:lnSpc>
            </a:pPr>
            <a:r>
              <a:rPr lang="ar-EG" sz="6000" b="1" dirty="0" smtClean="0"/>
              <a:t>بقربك يا حبيبي يسوع</a:t>
            </a:r>
            <a:endParaRPr lang="ar-EG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228600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 smtClean="0"/>
              <a:t>1-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بقربك يا حبيبي يسوع</a:t>
            </a:r>
            <a:br>
              <a:rPr lang="ar-EG" sz="7200" b="1" dirty="0" smtClean="0"/>
            </a:br>
            <a:r>
              <a:rPr lang="ar-EG" sz="7200" b="1" dirty="0" smtClean="0"/>
              <a:t>قلبي اشتهى يبقى طول </a:t>
            </a:r>
            <a:r>
              <a:rPr lang="ar-EG" sz="7200" b="1" dirty="0" err="1" smtClean="0"/>
              <a:t>الحياه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err="1" smtClean="0"/>
              <a:t>اذ</a:t>
            </a:r>
            <a:r>
              <a:rPr lang="ar-EG" sz="7200" b="1" dirty="0" smtClean="0"/>
              <a:t> في حماك حياتي تطيب</a:t>
            </a:r>
            <a:br>
              <a:rPr lang="ar-EG" sz="7200" b="1" dirty="0" smtClean="0"/>
            </a:br>
            <a:r>
              <a:rPr lang="ar-EG" sz="7200" b="1" dirty="0" smtClean="0"/>
              <a:t>يا من بموتك فوق الصليب</a:t>
            </a:r>
            <a:br>
              <a:rPr lang="ar-EG" sz="7200" b="1" dirty="0" smtClean="0"/>
            </a:b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4986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 smtClean="0"/>
              <a:t>نلت خلاصا وعمرا جديد</a:t>
            </a:r>
            <a:br>
              <a:rPr lang="ar-EG" sz="7200" b="1" dirty="0" smtClean="0"/>
            </a:br>
            <a:r>
              <a:rPr lang="ar-EG" sz="7200" b="1" dirty="0" smtClean="0"/>
              <a:t>نلت سلاما، مقاما مجيد</a:t>
            </a:r>
            <a:br>
              <a:rPr lang="ar-EG" sz="7200" b="1" dirty="0" smtClean="0"/>
            </a:br>
            <a:r>
              <a:rPr lang="ar-EG" sz="7200" b="1" dirty="0" smtClean="0"/>
              <a:t>في </a:t>
            </a:r>
            <a:r>
              <a:rPr lang="ar-EG" sz="7200" b="1" dirty="0" err="1" smtClean="0"/>
              <a:t>السما</a:t>
            </a:r>
            <a:r>
              <a:rPr lang="ar-EG" sz="7200" b="1" dirty="0" smtClean="0"/>
              <a:t>، في دار النعيم</a:t>
            </a:r>
            <a:br>
              <a:rPr lang="ar-EG" sz="7200" b="1" dirty="0" smtClean="0"/>
            </a:br>
            <a:r>
              <a:rPr lang="ar-EG" sz="7200" b="1" dirty="0" smtClean="0"/>
              <a:t>حتما </a:t>
            </a:r>
            <a:r>
              <a:rPr lang="ar-EG" sz="7200" b="1" dirty="0" err="1" smtClean="0"/>
              <a:t>ساحيا</a:t>
            </a:r>
            <a:r>
              <a:rPr lang="ar-EG" sz="7200" b="1" dirty="0" smtClean="0"/>
              <a:t> في دار </a:t>
            </a:r>
            <a:r>
              <a:rPr lang="ar-EG" sz="7200" b="1" dirty="0" err="1" smtClean="0"/>
              <a:t>الهنا</a:t>
            </a:r>
            <a:r>
              <a:rPr lang="ar-EG" sz="7200" b="1" dirty="0" smtClean="0"/>
              <a:t> </a:t>
            </a:r>
            <a:endParaRPr lang="ar-EG" sz="7200" b="1" dirty="0" smtClean="0"/>
          </a:p>
          <a:p>
            <a:pPr algn="ctr"/>
            <a:r>
              <a:rPr lang="ar-EG" sz="7200" b="1" dirty="0" smtClean="0"/>
              <a:t>فهي </a:t>
            </a:r>
            <a:r>
              <a:rPr lang="ar-EG" sz="7200" b="1" dirty="0" smtClean="0"/>
              <a:t>امتداد حياتي هنا</a:t>
            </a:r>
            <a:br>
              <a:rPr lang="ar-EG" sz="7200" b="1" dirty="0" smtClean="0"/>
            </a:b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305098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 smtClean="0"/>
              <a:t>2-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 </a:t>
            </a:r>
            <a:r>
              <a:rPr lang="ar-EG" sz="7200" b="1" dirty="0" err="1" smtClean="0"/>
              <a:t>برايك</a:t>
            </a:r>
            <a:r>
              <a:rPr lang="ar-EG" sz="7200" b="1" dirty="0" smtClean="0"/>
              <a:t> اهتدي في الطريق</a:t>
            </a:r>
            <a:br>
              <a:rPr lang="ar-EG" sz="7200" b="1" dirty="0" smtClean="0"/>
            </a:br>
            <a:r>
              <a:rPr lang="ar-EG" sz="7200" b="1" dirty="0" smtClean="0"/>
              <a:t>ويدك في يدي كالصديق</a:t>
            </a:r>
            <a:br>
              <a:rPr lang="ar-EG" sz="7200" b="1" dirty="0" smtClean="0"/>
            </a:br>
            <a:r>
              <a:rPr lang="ar-EG" sz="7200" b="1" dirty="0" smtClean="0"/>
              <a:t>ثم </a:t>
            </a:r>
            <a:r>
              <a:rPr lang="ar-EG" sz="7200" b="1" dirty="0" err="1" smtClean="0"/>
              <a:t>الى</a:t>
            </a:r>
            <a:r>
              <a:rPr lang="ar-EG" sz="7200" b="1" dirty="0" smtClean="0"/>
              <a:t> مجد دار علاك</a:t>
            </a:r>
            <a:br>
              <a:rPr lang="ar-EG" sz="7200" b="1" dirty="0" smtClean="0"/>
            </a:br>
            <a:r>
              <a:rPr lang="ar-EG" sz="7200" b="1" dirty="0" err="1" smtClean="0"/>
              <a:t>تاخذني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كيما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ابقى</a:t>
            </a:r>
            <a:r>
              <a:rPr lang="ar-EG" sz="7200" b="1" dirty="0" smtClean="0"/>
              <a:t> هناك</a:t>
            </a:r>
            <a:br>
              <a:rPr lang="ar-EG" sz="7200" b="1" dirty="0" smtClean="0"/>
            </a:br>
            <a:r>
              <a:rPr lang="ar-EG" sz="7200" b="1" dirty="0" smtClean="0"/>
              <a:t> </a:t>
            </a:r>
            <a:br>
              <a:rPr lang="ar-EG" sz="7200" b="1" dirty="0" smtClean="0"/>
            </a:b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574893"/>
            <a:ext cx="99821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 smtClean="0"/>
              <a:t>بالقرب من عرش ربي يسوع</a:t>
            </a:r>
            <a:br>
              <a:rPr lang="ar-EG" sz="7200" b="1" dirty="0" smtClean="0"/>
            </a:br>
            <a:r>
              <a:rPr lang="ar-EG" sz="7200" b="1" dirty="0" err="1" smtClean="0"/>
              <a:t>احلى</a:t>
            </a:r>
            <a:r>
              <a:rPr lang="ar-EG" sz="7200" b="1" dirty="0" smtClean="0"/>
              <a:t> مكان في تلك الربوع</a:t>
            </a:r>
            <a:br>
              <a:rPr lang="ar-EG" sz="7200" b="1" dirty="0" smtClean="0"/>
            </a:br>
            <a:r>
              <a:rPr lang="ar-EG" sz="7200" b="1" dirty="0" smtClean="0"/>
              <a:t>في </a:t>
            </a:r>
            <a:r>
              <a:rPr lang="ar-EG" sz="7200" b="1" dirty="0" err="1" smtClean="0"/>
              <a:t>السما</a:t>
            </a:r>
            <a:r>
              <a:rPr lang="ar-EG" sz="7200" b="1" dirty="0" smtClean="0"/>
              <a:t>، في دار النعيم</a:t>
            </a:r>
            <a:br>
              <a:rPr lang="ar-EG" sz="7200" b="1" dirty="0" smtClean="0"/>
            </a:br>
            <a:r>
              <a:rPr lang="ar-EG" sz="7200" b="1" dirty="0" err="1" smtClean="0"/>
              <a:t>فابقى</a:t>
            </a:r>
            <a:r>
              <a:rPr lang="ar-EG" sz="7200" b="1" dirty="0" smtClean="0"/>
              <a:t> قربك طول </a:t>
            </a:r>
            <a:r>
              <a:rPr lang="ar-EG" sz="7200" b="1" dirty="0" err="1" smtClean="0"/>
              <a:t>الحياه</a:t>
            </a:r>
            <a:r>
              <a:rPr lang="ar-EG" sz="7200" b="1" dirty="0" smtClean="0"/>
              <a:t> </a:t>
            </a:r>
            <a:endParaRPr lang="ar-EG" sz="7200" b="1" dirty="0" smtClean="0"/>
          </a:p>
          <a:p>
            <a:pPr algn="ctr"/>
            <a:r>
              <a:rPr lang="ar-EG" sz="7200" b="1" dirty="0" err="1" smtClean="0"/>
              <a:t>وابقى</a:t>
            </a:r>
            <a:r>
              <a:rPr lang="ar-EG" sz="7200" b="1" dirty="0" smtClean="0"/>
              <a:t> </a:t>
            </a:r>
            <a:r>
              <a:rPr lang="ar-EG" sz="7200" b="1" dirty="0" smtClean="0"/>
              <a:t>قربك بعد </a:t>
            </a:r>
            <a:r>
              <a:rPr lang="ar-EG" sz="7200" b="1" dirty="0" err="1" smtClean="0"/>
              <a:t>الحياه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228600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7200" b="1" dirty="0" smtClean="0"/>
              <a:t>3-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 وجودي قربك فضل عظيم</a:t>
            </a:r>
            <a:br>
              <a:rPr lang="ar-EG" sz="7200" b="1" dirty="0" smtClean="0"/>
            </a:br>
            <a:r>
              <a:rPr lang="ar-EG" sz="7200" b="1" dirty="0" smtClean="0"/>
              <a:t>وهو امتياز لجان </a:t>
            </a:r>
            <a:r>
              <a:rPr lang="ar-EG" sz="7200" b="1" dirty="0" err="1" smtClean="0"/>
              <a:t>اثيم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رداء برك يكسو </a:t>
            </a:r>
            <a:r>
              <a:rPr lang="ar-EG" sz="7200" b="1" dirty="0" err="1" smtClean="0"/>
              <a:t>الخطاه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ودفء حبك يعطي </a:t>
            </a:r>
            <a:r>
              <a:rPr lang="ar-EG" sz="7200" b="1" dirty="0" err="1" smtClean="0"/>
              <a:t>الحياه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 </a:t>
            </a:r>
            <a:br>
              <a:rPr lang="ar-EG" sz="7200" b="1" dirty="0" smtClean="0"/>
            </a:b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457498"/>
            <a:ext cx="998219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وروح قدسك، روح </a:t>
            </a:r>
            <a:r>
              <a:rPr lang="ar-EG" sz="7200" b="1" dirty="0" err="1" smtClean="0"/>
              <a:t>الحياه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smtClean="0"/>
              <a:t>ينعش روحي ويسمو </a:t>
            </a:r>
            <a:r>
              <a:rPr lang="ar-EG" sz="7200" b="1" dirty="0" err="1" smtClean="0"/>
              <a:t>بها</a:t>
            </a:r>
            <a:r>
              <a:rPr lang="ar-EG" sz="7200" b="1" dirty="0" smtClean="0"/>
              <a:t/>
            </a:r>
            <a:br>
              <a:rPr lang="ar-EG" sz="7200" b="1" dirty="0" smtClean="0"/>
            </a:br>
            <a:r>
              <a:rPr lang="ar-EG" sz="7200" b="1" dirty="0" err="1" smtClean="0"/>
              <a:t>للسما</a:t>
            </a:r>
            <a:r>
              <a:rPr lang="ar-EG" sz="7200" b="1" dirty="0" smtClean="0"/>
              <a:t>، لدار النعيم</a:t>
            </a:r>
            <a:br>
              <a:rPr lang="ar-EG" sz="7200" b="1" dirty="0" smtClean="0"/>
            </a:br>
            <a:r>
              <a:rPr lang="ar-EG" sz="7200" b="1" dirty="0" smtClean="0"/>
              <a:t>بقربك يا حبيبي يسوع </a:t>
            </a:r>
          </a:p>
          <a:p>
            <a:pPr algn="ctr" rtl="1"/>
            <a:r>
              <a:rPr lang="ar-EG" sz="7200" b="1" dirty="0" smtClean="0"/>
              <a:t>قلبي </a:t>
            </a:r>
            <a:r>
              <a:rPr lang="ar-EG" sz="7200" b="1" dirty="0" smtClean="0"/>
              <a:t>اشتهى يبقى طول </a:t>
            </a:r>
            <a:r>
              <a:rPr lang="ar-EG" sz="7200" b="1" dirty="0" err="1" smtClean="0"/>
              <a:t>الحياه</a:t>
            </a:r>
            <a:endParaRPr lang="ar-EG" sz="7200" b="1" dirty="0" smtClean="0"/>
          </a:p>
          <a:p>
            <a:pPr algn="ctr"/>
            <a:r>
              <a:rPr lang="ar-EG" sz="7200" b="1" dirty="0" smtClean="0"/>
              <a:t/>
            </a:r>
            <a:br>
              <a:rPr lang="ar-EG" sz="7200" b="1" dirty="0" smtClean="0"/>
            </a:b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2049</TotalTime>
  <Words>22</Words>
  <Application>Microsoft Office PowerPoint</Application>
  <PresentationFormat>عرض على الشاشة (3:4)‏</PresentationFormat>
  <Paragraphs>12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302</cp:revision>
  <dcterms:created xsi:type="dcterms:W3CDTF">2021-12-07T14:30:00Z</dcterms:created>
  <dcterms:modified xsi:type="dcterms:W3CDTF">2022-07-28T08:14:30Z</dcterms:modified>
</cp:coreProperties>
</file>