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4" r:id="rId4"/>
    <p:sldId id="316" r:id="rId5"/>
    <p:sldId id="312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6"/>
            <p14:sldId id="312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بقربك يا حبيبي يسوع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lang="ar-EG" sz="4400" b="1" dirty="0"/>
              <a:t>بقُربِكَ يا حبيبي يس</a:t>
            </a:r>
            <a:r>
              <a:rPr lang="ar-SA" sz="4400" b="1" dirty="0"/>
              <a:t>ـــــــ</a:t>
            </a:r>
            <a:r>
              <a:rPr lang="ar-EG" sz="4400" b="1" dirty="0"/>
              <a:t>وع</a:t>
            </a:r>
            <a:br>
              <a:rPr lang="ar-SA" sz="4400" b="1" dirty="0"/>
            </a:br>
            <a:r>
              <a:rPr lang="ar-EG" sz="4400" b="1" dirty="0"/>
              <a:t>قلبي اشتهى يَبقى طولَ الحياة</a:t>
            </a:r>
            <a:br>
              <a:rPr lang="ar-EG" sz="4400" b="1" dirty="0"/>
            </a:br>
            <a:r>
              <a:rPr lang="ar-EG" sz="4400" b="1" dirty="0"/>
              <a:t>إذْ</a:t>
            </a:r>
            <a:r>
              <a:rPr lang="ar-SA" sz="4400" b="1" dirty="0"/>
              <a:t> </a:t>
            </a:r>
            <a:r>
              <a:rPr lang="ar-EG" sz="4400" b="1" dirty="0"/>
              <a:t>في حِماكَ حياتي تطيبْ</a:t>
            </a:r>
            <a:br>
              <a:rPr lang="ar-SA" sz="4400" b="1" dirty="0"/>
            </a:br>
            <a:r>
              <a:rPr lang="ar-EG" sz="4400" b="1" dirty="0"/>
              <a:t>يامَنْ بمَوْتِكَ فوقَ الصَّليبْ</a:t>
            </a:r>
            <a:endParaRPr lang="en-US" sz="4400" b="1" dirty="0"/>
          </a:p>
          <a:p>
            <a:pPr rtl="1"/>
            <a:br>
              <a:rPr lang="en-US" sz="1000" b="1" dirty="0"/>
            </a:br>
            <a:r>
              <a:rPr lang="en-US" sz="2800" b="1" dirty="0">
                <a:solidFill>
                  <a:srgbClr val="FF0000"/>
                </a:solidFill>
              </a:rPr>
              <a:t>be </a:t>
            </a:r>
            <a:r>
              <a:rPr lang="en-US" sz="2800" b="1" dirty="0" err="1">
                <a:solidFill>
                  <a:srgbClr val="FF0000"/>
                </a:solidFill>
              </a:rPr>
              <a:t>qorbeka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yahabibi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br>
              <a:rPr lang="ar-SA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eshtaha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yabqa</a:t>
            </a:r>
            <a:r>
              <a:rPr lang="en-US" sz="2800" b="1" dirty="0">
                <a:solidFill>
                  <a:srgbClr val="FF0000"/>
                </a:solidFill>
              </a:rPr>
              <a:t> tola </a:t>
            </a:r>
            <a:r>
              <a:rPr lang="en-US" sz="2800" b="1" dirty="0" err="1">
                <a:solidFill>
                  <a:srgbClr val="FF0000"/>
                </a:solidFill>
              </a:rPr>
              <a:t>alhayah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eth fi </a:t>
            </a:r>
            <a:r>
              <a:rPr lang="en-US" sz="2800" b="1" dirty="0" err="1">
                <a:solidFill>
                  <a:srgbClr val="FF0000"/>
                </a:solidFill>
              </a:rPr>
              <a:t>hemaka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hayati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tateeb</a:t>
            </a:r>
            <a:br>
              <a:rPr lang="ar-SA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yaman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bemaoteka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fawq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alSSaleeb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endParaRPr lang="ar-EG" sz="900" b="1" dirty="0"/>
          </a:p>
          <a:p>
            <a:pPr rtl="1"/>
            <a:br>
              <a:rPr lang="ar-EG" sz="900" b="1" dirty="0"/>
            </a:br>
            <a:r>
              <a:rPr lang="en-US" sz="2400" b="1" dirty="0"/>
              <a:t>Close to You , Lord Jesus, my heart longs to stay.</a:t>
            </a:r>
            <a:br>
              <a:rPr lang="en-US" sz="2400" b="1" dirty="0"/>
            </a:br>
            <a:r>
              <a:rPr lang="en-US" sz="2400" b="1" dirty="0"/>
              <a:t>Close to You my life improves since I got a new</a:t>
            </a:r>
          </a:p>
          <a:p>
            <a:pPr rtl="1"/>
            <a:r>
              <a:rPr lang="en-US" sz="2400" b="1" dirty="0"/>
              <a:t> life and salvation by Your death on the cross. </a:t>
            </a:r>
            <a:endParaRPr lang="ar-EG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ar-SA" sz="900" b="1" dirty="0"/>
            </a:b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400" b="1" dirty="0"/>
              <a:t>نِلتُ خلاصاً</a:t>
            </a:r>
            <a:r>
              <a:rPr lang="ar-SA" sz="4400" b="1" dirty="0"/>
              <a:t> </a:t>
            </a:r>
            <a:r>
              <a:rPr lang="ar-EG" sz="4400" b="1" dirty="0"/>
              <a:t>وعُمراً</a:t>
            </a:r>
            <a:r>
              <a:rPr lang="ar-SA" sz="4400" b="1" dirty="0"/>
              <a:t> </a:t>
            </a:r>
            <a:r>
              <a:rPr lang="ar-EG" sz="4400" b="1" dirty="0"/>
              <a:t>جَديدْ</a:t>
            </a:r>
            <a:br>
              <a:rPr lang="ar-SA" sz="4400" b="1" dirty="0"/>
            </a:br>
            <a:r>
              <a:rPr lang="ar-EG" sz="4400" b="1" dirty="0"/>
              <a:t>نِلتُ سَ</a:t>
            </a:r>
            <a:r>
              <a:rPr lang="ar-SA" sz="4400" b="1" dirty="0"/>
              <a:t>ــــ</a:t>
            </a:r>
            <a:r>
              <a:rPr lang="ar-EG" sz="4400" b="1" dirty="0"/>
              <a:t>لاماً مَقامَاً مَجيدْ</a:t>
            </a:r>
            <a:br>
              <a:rPr lang="ar-EG" sz="4400" b="1" dirty="0"/>
            </a:br>
            <a:r>
              <a:rPr lang="ar-EG" sz="4400" b="1" dirty="0"/>
              <a:t>في السَّم</a:t>
            </a:r>
            <a:r>
              <a:rPr lang="ar-SA" sz="4400" b="1" dirty="0"/>
              <a:t>ـ</a:t>
            </a:r>
            <a:r>
              <a:rPr lang="ar-EG" sz="4400" b="1" dirty="0"/>
              <a:t>ا في دارِ النَّعيمْ</a:t>
            </a:r>
            <a:br>
              <a:rPr lang="ar-EG" sz="4400" b="1" dirty="0"/>
            </a:br>
            <a:r>
              <a:rPr lang="ar-EG" sz="4400" b="1" dirty="0"/>
              <a:t>حتماً </a:t>
            </a:r>
            <a:r>
              <a:rPr lang="ar-EG" sz="4400" b="1" dirty="0" err="1"/>
              <a:t>سأحيا</a:t>
            </a:r>
            <a:r>
              <a:rPr lang="ar-EG" sz="4400" b="1" dirty="0"/>
              <a:t> في دارِ الهَنا  فهيَ اِمتِدادُ حَيَاتي هُنا</a:t>
            </a:r>
          </a:p>
          <a:p>
            <a:pPr rtl="1"/>
            <a:br>
              <a:rPr lang="ar-SA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nelto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khalasan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waaomran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jadid</a:t>
            </a:r>
            <a:br>
              <a:rPr lang="ar-SA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nelto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salaman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maqaman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majid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fi </a:t>
            </a:r>
            <a:r>
              <a:rPr lang="en-US" sz="2800" b="1" dirty="0" err="1">
                <a:solidFill>
                  <a:srgbClr val="FF0000"/>
                </a:solidFill>
              </a:rPr>
              <a:t>elssama</a:t>
            </a:r>
            <a:r>
              <a:rPr lang="en-US" sz="2800" b="1" dirty="0">
                <a:solidFill>
                  <a:srgbClr val="FF0000"/>
                </a:solidFill>
              </a:rPr>
              <a:t> fi dare </a:t>
            </a:r>
            <a:r>
              <a:rPr lang="en-US" sz="2800" b="1" dirty="0" err="1">
                <a:solidFill>
                  <a:srgbClr val="FF0000"/>
                </a:solidFill>
              </a:rPr>
              <a:t>elnnaaeem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hatman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ahya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dar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elhana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fahia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emtedado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hayati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hona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ar-SA" sz="1050" b="1" dirty="0"/>
            </a:br>
            <a:br>
              <a:rPr lang="ar-SA" sz="1050" b="1" dirty="0"/>
            </a:br>
            <a:r>
              <a:rPr lang="en-US" sz="2800" b="1" dirty="0"/>
              <a:t>In heaven in the House of God</a:t>
            </a:r>
            <a:br>
              <a:rPr lang="en-US" sz="2800" b="1" dirty="0"/>
            </a:br>
            <a:r>
              <a:rPr lang="en-US" sz="2800" b="1" dirty="0"/>
              <a:t>I'll sure live there, that comforts me here.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478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EG" sz="4400" b="1" dirty="0"/>
              <a:t>برأيِكَ أهْتدي في الطَّريق</a:t>
            </a:r>
            <a:r>
              <a:rPr lang="ar-SA" sz="4400" b="1" dirty="0"/>
              <a:t>ْ</a:t>
            </a:r>
            <a:br>
              <a:rPr lang="ar-SA" sz="4400" b="1" dirty="0"/>
            </a:br>
            <a:r>
              <a:rPr lang="ar-EG" sz="4400" b="1" dirty="0"/>
              <a:t>وَيَدُكَ في يَدي </a:t>
            </a:r>
            <a:r>
              <a:rPr lang="ar-EG" sz="4400" b="1" dirty="0" err="1"/>
              <a:t>كالصَّ</a:t>
            </a:r>
            <a:r>
              <a:rPr lang="ar-SA" sz="4400" b="1" dirty="0"/>
              <a:t>ــــــ</a:t>
            </a:r>
            <a:r>
              <a:rPr lang="ar-EG" sz="4400" b="1" dirty="0"/>
              <a:t>ديق</a:t>
            </a:r>
            <a:r>
              <a:rPr lang="ar-SA" sz="4400" b="1" dirty="0"/>
              <a:t>ْ</a:t>
            </a:r>
            <a:br>
              <a:rPr lang="ar-EG" sz="4400" b="1" dirty="0"/>
            </a:br>
            <a:r>
              <a:rPr lang="ar-EG" sz="4400" b="1" dirty="0"/>
              <a:t>ثُمَّ إلى مَجْدِ دارِ عُلاكْ  تأخُذُني كَيْما أبقَى هُناكْ</a:t>
            </a:r>
            <a:endParaRPr lang="en-US" sz="4400" b="1" dirty="0"/>
          </a:p>
          <a:p>
            <a:pPr rtl="1"/>
            <a:br>
              <a:rPr lang="en-US" sz="2000" b="1" dirty="0"/>
            </a:br>
            <a:r>
              <a:rPr lang="en-US" sz="2800" b="1" dirty="0" err="1">
                <a:solidFill>
                  <a:srgbClr val="FF0000"/>
                </a:solidFill>
              </a:rPr>
              <a:t>beraieka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ahtadi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elttareeq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yadoka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yadi</a:t>
            </a:r>
            <a:r>
              <a:rPr lang="en-US" sz="2800" b="1" dirty="0">
                <a:solidFill>
                  <a:srgbClr val="FF0000"/>
                </a:solidFill>
              </a:rPr>
              <a:t> ka </a:t>
            </a:r>
            <a:r>
              <a:rPr lang="en-US" sz="2800" b="1" dirty="0" err="1">
                <a:solidFill>
                  <a:srgbClr val="FF0000"/>
                </a:solidFill>
              </a:rPr>
              <a:t>alSSadeeq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thomma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majdi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dari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aolak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taakhothoni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kaima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abqa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honak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You guide me on the way holding my hand like a friend.</a:t>
            </a:r>
          </a:p>
          <a:p>
            <a:pPr rtl="1"/>
            <a:r>
              <a:rPr lang="en-US" sz="2800" b="1" dirty="0"/>
              <a:t>Then to glory in heaven You take me to live</a:t>
            </a:r>
          </a:p>
          <a:p>
            <a:pPr rtl="1"/>
            <a:r>
              <a:rPr lang="en-US" sz="2800" b="1" dirty="0"/>
              <a:t> there close to Your throne, the best place ever. 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183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بالقُرْبِ مِنْ عَرْشِ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يَسوع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أحلى مكانٍ في تِلكَ الرُّب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السَّم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في دارِ النَّعيمْ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سأبقي قُرْبَكَ طولَ الحياة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وأبقي قُرْبَكَ بَعْدَ الحياة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belqorbi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alrrobooa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dare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alnnaaeem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qorbaka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qorbaka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heaven in the House of God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stay close to You during life and after life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2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EG" sz="4400" b="1" dirty="0"/>
              <a:t>وُجُودي قُربَكَ فضْلٌ عظيمْ</a:t>
            </a:r>
            <a:br>
              <a:rPr lang="ar-SA" sz="4400" b="1" dirty="0"/>
            </a:br>
            <a:r>
              <a:rPr lang="ar-EG" sz="4400" b="1" dirty="0"/>
              <a:t>وهو امتيازٌ لخاطِ</a:t>
            </a:r>
            <a:r>
              <a:rPr lang="ar-SA" sz="4400" b="1" dirty="0"/>
              <a:t>ـــــئٍ</a:t>
            </a:r>
            <a:r>
              <a:rPr lang="ar-EG" sz="4400" b="1" dirty="0"/>
              <a:t> أثيــــمْ</a:t>
            </a:r>
            <a:br>
              <a:rPr lang="ar-EG" sz="4400" b="1" dirty="0"/>
            </a:br>
            <a:r>
              <a:rPr lang="ar-EG" sz="4400" b="1" dirty="0"/>
              <a:t>رِداءُ بِرِّكَ يَكسُ</a:t>
            </a:r>
            <a:r>
              <a:rPr lang="ar-SA" sz="4400" b="1" dirty="0"/>
              <a:t>ــ</a:t>
            </a:r>
            <a:r>
              <a:rPr lang="ar-EG" sz="4400" b="1" dirty="0"/>
              <a:t>و </a:t>
            </a:r>
            <a:r>
              <a:rPr lang="ar-EG" sz="4400" b="1" dirty="0" err="1"/>
              <a:t>الخُطاة</a:t>
            </a:r>
            <a:br>
              <a:rPr lang="ar-SA" sz="4400" b="1" dirty="0"/>
            </a:br>
            <a:r>
              <a:rPr lang="ar-EG" sz="4400" b="1" dirty="0"/>
              <a:t>ودِفءُ حُبِّكَ يُعطي النَّجاة</a:t>
            </a:r>
          </a:p>
          <a:p>
            <a:pPr algn="ctr" rtl="1"/>
            <a:br>
              <a:rPr lang="ar-EG" sz="1800" b="1" dirty="0"/>
            </a:br>
            <a:r>
              <a:rPr lang="en-US" sz="2800" b="1" dirty="0" err="1">
                <a:solidFill>
                  <a:srgbClr val="FF0000"/>
                </a:solidFill>
              </a:rPr>
              <a:t>wojodi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qorbaka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faDlon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aazeem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wahoam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tiazon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khati</a:t>
            </a:r>
            <a:r>
              <a:rPr lang="en-US" sz="2800" b="1" dirty="0">
                <a:solidFill>
                  <a:srgbClr val="FF0000"/>
                </a:solidFill>
              </a:rPr>
              <a:t> in </a:t>
            </a:r>
            <a:r>
              <a:rPr lang="en-US" sz="2800" b="1" dirty="0" err="1">
                <a:solidFill>
                  <a:srgbClr val="FF0000"/>
                </a:solidFill>
              </a:rPr>
              <a:t>atheem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redaao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berreka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yakso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elkhotah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wadefao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hobbeka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yoati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alnnajah</a:t>
            </a:r>
            <a:br>
              <a:rPr lang="en-US" sz="900" b="1" dirty="0"/>
            </a:br>
            <a:endParaRPr lang="ar-EG" sz="900" b="1" dirty="0"/>
          </a:p>
          <a:p>
            <a:pPr algn="ctr" rtl="1"/>
            <a:endParaRPr lang="ar-EG" sz="900" b="1" dirty="0"/>
          </a:p>
          <a:p>
            <a:pPr algn="ctr" rtl="1"/>
            <a:br>
              <a:rPr lang="en-US" sz="900" b="1" dirty="0"/>
            </a:br>
            <a:r>
              <a:rPr lang="en-US" sz="2600" b="1" dirty="0"/>
              <a:t>To be close to You is a great favor and a privilege for a sinner.</a:t>
            </a:r>
          </a:p>
          <a:p>
            <a:pPr algn="ctr" rtl="1"/>
            <a:r>
              <a:rPr lang="en-US" sz="2600" b="1" dirty="0"/>
              <a:t> You cloth me with righteousness and keep me warm and safe</a:t>
            </a:r>
            <a:endParaRPr lang="ar-EG" sz="2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350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وروحُ قُدْسِكَ روحُ الحياة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يُنعِشُ رُوحِي ويَسْمو بِها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لِلسَّمـــ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  لِدارِ النَّعيمْ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بِقُرْبِكَ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 قلبي اشتهَى يَبْقى طولَ الحياة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qodseka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yonaesho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ledare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elnnaaeem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beqorbeka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ashtaha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gives me life and lifts it up to heaven in the House of God. Close to You , Lord Jesus, my heart longs to stay.</a:t>
            </a: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46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491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343</cp:revision>
  <dcterms:created xsi:type="dcterms:W3CDTF">2021-12-07T14:30:00Z</dcterms:created>
  <dcterms:modified xsi:type="dcterms:W3CDTF">2025-02-06T12:05:35Z</dcterms:modified>
</cp:coreProperties>
</file>