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سَددت الدِّين عني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(سَدِّدِت الدِّين عَنِّي   يحِقّ لي أهتِف وِأغَنِّي)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صَنَعت الشَّر يا ناس   لَكِن لم أُجَازَى عَليه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أدخَلَني إلى الأقدَاس   حَمَلَني عَلى مِنكَبيـه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saddedt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elddain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Sanaat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elshsharr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ojaza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aaleh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adkhalni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elaqdas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hamalni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menkabeh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paid my debt, I ought to shout and sing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“I sinned and was not condemned. He took me to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holies and lifted me on His shoulders”.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(عَبد وِاِتبَنَّــــاه سِيدُه   صِرت مَمسُوك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وِقال مِين يقدَر يُؤذِيك   مَحفوظ جُوَّ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العِين وِالنِّني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لِيل وِنَهَار سَهرَان عَليك   مِين يقدَر يخطَفَك مِنِّي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wetbannah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mamsook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yoatheek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mahfooz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</a:t>
            </a: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wenneni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sahran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yekhtafak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slave, adopted by his master and held in his hand. 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said “I am keeping you in my eye, no one can hurt you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 or night, and no one can snatch you from my hands”.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(أيَّام كورة الخَنازِير  رَمَاهَا في بَحر غَزير)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عَاد يذكُرهَا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يا حَنانــه يا حَنانــه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وِثوب البِرّ كَسَانــــي   شَاعِر بِفَضله وِإحسَانه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kort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elkhanazeer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ramaha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ghazeer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yethkorha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elberr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kasani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ehsano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throw the days of the pigs in a deep sea and He remembers them no more. He robed me in righteousness, I feel His blessings and tenderness.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26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(عَبد وِاِتبَنَّــــاه سِيدُه   صِرت مَمسُوك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وِقال مِين يقدَر يُؤذِيك   مَحفوظ جُوَّ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العِين وِالنِّني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لِيل وِنَهَار سَهرَان عَليك   مِين يقدَر يخطَفَك مِنِّي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wetbannah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mamsook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yoatheek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mahfooz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</a:t>
            </a: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wenneni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sahran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yekhtafak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slave, adopted by his master and held in his hand. 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said “I am keeping you in my eye, no one can hurt you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 or night, and no one can snatch you from my hands”.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46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بيت أبُويَا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عَجَايب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هايشُوفها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 تايب)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وِإحنا اللي كُنَّـــا عَبيد   صِرنــا بيَسوع حَبَايب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 يُوم عِزِّنـــــا بيزيد   وِيا خسَارة اللي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غَايب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bet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aboya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aajayeb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hayshofha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Serna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habayeb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byezeed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yakhsaret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ghayeb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are wonders in my father’s house that will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seen by all those who repent. We were far but became friends by Jesus. We grow in might every day. Those who are not with us are missing it.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61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(عَبد وِاِتبَنَّــــاه سِيدُه   صِرت مَمسُوك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وِقال مِين يقدَر يُؤذِيك   مَحفوظ جُوَّ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العِين وِالنِّني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لِيل وِنَهَار سَهرَان عَليك   مِين يقدَر يخطَفَك مِنِّي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wetbannah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mamsook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yoatheek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mahfooz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</a:t>
            </a: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wenneni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sahran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yeq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yekhtafak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slave, adopted by his master and held in his hand. He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said “I am keeping you in my eye, no one can hurt you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 or night, and no one can snatch you from my hands”.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584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5119</TotalTime>
  <Words>614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506</cp:revision>
  <dcterms:created xsi:type="dcterms:W3CDTF">2021-12-07T14:30:00Z</dcterms:created>
  <dcterms:modified xsi:type="dcterms:W3CDTF">2023-08-28T07:20:00Z</dcterms:modified>
</cp:coreProperties>
</file>