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43" r:id="rId3"/>
    <p:sldId id="444" r:id="rId4"/>
    <p:sldId id="447" r:id="rId5"/>
    <p:sldId id="455" r:id="rId6"/>
    <p:sldId id="449" r:id="rId7"/>
    <p:sldId id="450" r:id="rId8"/>
    <p:sldId id="457" r:id="rId9"/>
    <p:sldId id="452" r:id="rId10"/>
    <p:sldId id="453" r:id="rId11"/>
    <p:sldId id="456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7"/>
            <p14:sldId id="455"/>
            <p14:sldId id="449"/>
            <p14:sldId id="450"/>
            <p14:sldId id="457"/>
            <p14:sldId id="452"/>
            <p14:sldId id="453"/>
            <p14:sldId id="45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06" autoAdjust="0"/>
    <p:restoredTop sz="94660"/>
  </p:normalViewPr>
  <p:slideViewPr>
    <p:cSldViewPr>
      <p:cViewPr varScale="1">
        <p:scale>
          <a:sx n="89" d="100"/>
          <a:sy n="89" d="100"/>
        </p:scale>
        <p:origin x="16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 err="1"/>
              <a:t>عايشين</a:t>
            </a:r>
            <a:r>
              <a:rPr lang="ar-EG" sz="7200" b="1" dirty="0"/>
              <a:t> ليسوع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744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وقريب ها </a:t>
            </a:r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</a:rPr>
              <a:t>ييجى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</a:rPr>
              <a:t>ياخدنا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آمين</a:t>
            </a: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 (</a:t>
            </a:r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</a:rPr>
              <a:t>علشان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كده دايماً 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</a:rPr>
              <a:t>عايشين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ليسوع)2</a:t>
            </a:r>
          </a:p>
          <a:p>
            <a:br>
              <a:rPr lang="ar-SA" sz="8000" b="1" dirty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906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18827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4800" b="1" i="0" dirty="0">
                <a:solidFill>
                  <a:srgbClr val="00582A"/>
                </a:solidFill>
                <a:effectLst/>
                <a:latin typeface="Helvetica Neue"/>
              </a:rPr>
              <a:t>القرار</a:t>
            </a:r>
            <a:r>
              <a:rPr lang="ar-EG" sz="4800" b="1" i="0" dirty="0">
                <a:solidFill>
                  <a:srgbClr val="00582A"/>
                </a:solidFill>
                <a:effectLst/>
                <a:latin typeface="Helvetica Neue"/>
              </a:rPr>
              <a:t>:</a:t>
            </a:r>
            <a:endParaRPr lang="ar-SA" sz="48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(</a:t>
            </a:r>
            <a:r>
              <a:rPr lang="ar-SA" sz="6600" b="1" i="0" dirty="0" err="1">
                <a:solidFill>
                  <a:srgbClr val="00582A"/>
                </a:solidFill>
                <a:effectLst/>
                <a:latin typeface="Helvetica Neue"/>
              </a:rPr>
              <a:t>عايشين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ليسوع ف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كل حياتنا</a:t>
            </a:r>
          </a:p>
          <a:p>
            <a:pPr algn="ctr" rtl="1"/>
            <a:r>
              <a:rPr lang="ar-SA" sz="6600" b="1" i="0" dirty="0" err="1">
                <a:solidFill>
                  <a:srgbClr val="00582A"/>
                </a:solidFill>
                <a:effectLst/>
                <a:latin typeface="Helvetica Neue"/>
              </a:rPr>
              <a:t>عايشين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ليسوع كل أيامنا)2</a:t>
            </a:r>
          </a:p>
          <a:p>
            <a:pPr algn="ctr" rtl="1"/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(ف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بيوتنا ومدرستنا</a:t>
            </a:r>
            <a:r>
              <a:rPr lang="ar-EG" sz="6600" b="1" dirty="0">
                <a:solidFill>
                  <a:srgbClr val="00582A"/>
                </a:solidFill>
                <a:latin typeface="Helvetica Neue"/>
              </a:rPr>
              <a:t> 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وكنيستنا عايشي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ـــــ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ن ليس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ـــــــــــــ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وع)2</a:t>
            </a:r>
          </a:p>
          <a:p>
            <a:br>
              <a:rPr lang="ar-SA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960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18827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4800" b="1" i="0" dirty="0">
                <a:solidFill>
                  <a:srgbClr val="00582A"/>
                </a:solidFill>
                <a:effectLst/>
                <a:latin typeface="Helvetica Neue"/>
              </a:rPr>
              <a:t>القرار</a:t>
            </a:r>
            <a:r>
              <a:rPr lang="ar-EG" sz="4800" b="1" i="0" dirty="0">
                <a:solidFill>
                  <a:srgbClr val="00582A"/>
                </a:solidFill>
                <a:effectLst/>
                <a:latin typeface="Helvetica Neue"/>
              </a:rPr>
              <a:t>:</a:t>
            </a:r>
            <a:endParaRPr lang="ar-SA" sz="48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(</a:t>
            </a:r>
            <a:r>
              <a:rPr lang="ar-SA" sz="6600" b="1" i="0" dirty="0" err="1">
                <a:solidFill>
                  <a:srgbClr val="00582A"/>
                </a:solidFill>
                <a:effectLst/>
                <a:latin typeface="Helvetica Neue"/>
              </a:rPr>
              <a:t>عايشين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ليسوع ف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كل حياتنا</a:t>
            </a:r>
          </a:p>
          <a:p>
            <a:pPr algn="ctr" rtl="1"/>
            <a:r>
              <a:rPr lang="ar-SA" sz="6600" b="1" i="0" dirty="0" err="1">
                <a:solidFill>
                  <a:srgbClr val="00582A"/>
                </a:solidFill>
                <a:effectLst/>
                <a:latin typeface="Helvetica Neue"/>
              </a:rPr>
              <a:t>عايشين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ليسوع كل أيامنا)2</a:t>
            </a:r>
          </a:p>
          <a:p>
            <a:pPr algn="ctr" rtl="1"/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(ف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بيوتنا ومدرستنا</a:t>
            </a:r>
            <a:r>
              <a:rPr lang="ar-EG" sz="6600" b="1" dirty="0">
                <a:solidFill>
                  <a:srgbClr val="00582A"/>
                </a:solidFill>
                <a:latin typeface="Helvetica Neue"/>
              </a:rPr>
              <a:t> 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وكنيستنا عايشي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ـــــ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ن ليس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ـــــــــــــ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وع)2</a:t>
            </a:r>
          </a:p>
          <a:p>
            <a:br>
              <a:rPr lang="ar-SA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04061"/>
            <a:ext cx="9982199" cy="972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1-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(</a:t>
            </a:r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</a:rPr>
              <a:t>عايشين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ليسوع 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</a:rPr>
              <a:t>عايشين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ف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ي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الدنيا</a:t>
            </a: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وملاكه حوالينا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</a:rPr>
              <a:t>بيحرسن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ـــــ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ا)2</a:t>
            </a:r>
          </a:p>
          <a:p>
            <a:pPr algn="ctr" rtl="1"/>
            <a:endParaRPr lang="ar-SA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br>
              <a:rPr lang="ar-SA" sz="8000" b="1" dirty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744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هو وعد أنه 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عمره </a:t>
            </a:r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</a:rPr>
              <a:t>مايسيبنا</a:t>
            </a:r>
            <a:endParaRPr lang="ar-SA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( واحنا كمان </a:t>
            </a:r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</a:rPr>
              <a:t>هانفضل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</a:rPr>
              <a:t>عايشين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ليسوع)2</a:t>
            </a:r>
          </a:p>
          <a:p>
            <a:br>
              <a:rPr lang="ar-SA" sz="8000" b="1" dirty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747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18827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4800" b="1" i="0" dirty="0">
                <a:solidFill>
                  <a:srgbClr val="00582A"/>
                </a:solidFill>
                <a:effectLst/>
                <a:latin typeface="Helvetica Neue"/>
              </a:rPr>
              <a:t>القرار</a:t>
            </a:r>
            <a:r>
              <a:rPr lang="ar-EG" sz="4800" b="1" i="0" dirty="0">
                <a:solidFill>
                  <a:srgbClr val="00582A"/>
                </a:solidFill>
                <a:effectLst/>
                <a:latin typeface="Helvetica Neue"/>
              </a:rPr>
              <a:t>:</a:t>
            </a:r>
            <a:endParaRPr lang="ar-SA" sz="48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(</a:t>
            </a:r>
            <a:r>
              <a:rPr lang="ar-SA" sz="6600" b="1" i="0" dirty="0" err="1">
                <a:solidFill>
                  <a:srgbClr val="00582A"/>
                </a:solidFill>
                <a:effectLst/>
                <a:latin typeface="Helvetica Neue"/>
              </a:rPr>
              <a:t>عايشين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ليسوع ف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كل حياتنا</a:t>
            </a:r>
          </a:p>
          <a:p>
            <a:pPr algn="ctr" rtl="1"/>
            <a:r>
              <a:rPr lang="ar-SA" sz="6600" b="1" i="0" dirty="0" err="1">
                <a:solidFill>
                  <a:srgbClr val="00582A"/>
                </a:solidFill>
                <a:effectLst/>
                <a:latin typeface="Helvetica Neue"/>
              </a:rPr>
              <a:t>عايشين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ليسوع كل أيامنا)2</a:t>
            </a:r>
          </a:p>
          <a:p>
            <a:pPr algn="ctr" rtl="1"/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(ف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بيوتنا ومدرستنا</a:t>
            </a:r>
            <a:r>
              <a:rPr lang="ar-EG" sz="6600" b="1" dirty="0">
                <a:solidFill>
                  <a:srgbClr val="00582A"/>
                </a:solidFill>
                <a:latin typeface="Helvetica Neue"/>
              </a:rPr>
              <a:t> 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وكنيستنا عايشي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ـــــ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ن ليس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ـــــــــــــ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وع)2</a:t>
            </a:r>
          </a:p>
          <a:p>
            <a:br>
              <a:rPr lang="ar-SA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220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76200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2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-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(</a:t>
            </a:r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</a:rPr>
              <a:t>عايشين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ليسوع 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ف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ي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 كل مكان</a:t>
            </a: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مش بس الكنيسة 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ف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ي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الشارع كمان)2</a:t>
            </a:r>
          </a:p>
          <a:p>
            <a:pPr algn="ctr" rtl="1"/>
            <a:endParaRPr lang="ar-SA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br>
              <a:rPr lang="ar-SA" sz="8000" b="1" dirty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367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7443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لما نلعب برضه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بمحبة وإيمان</a:t>
            </a: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 (كده نبق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ي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فعلاً 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</a:rPr>
              <a:t>عايشين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ليسوع)2</a:t>
            </a:r>
          </a:p>
          <a:p>
            <a:br>
              <a:rPr lang="ar-SA" sz="8000" b="1" dirty="0"/>
            </a:br>
            <a:br>
              <a:rPr lang="ar-SA" sz="8000" b="1" dirty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39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18827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4800" b="1" i="0" dirty="0">
                <a:solidFill>
                  <a:srgbClr val="00582A"/>
                </a:solidFill>
                <a:effectLst/>
                <a:latin typeface="Helvetica Neue"/>
              </a:rPr>
              <a:t>القرار</a:t>
            </a:r>
            <a:r>
              <a:rPr lang="ar-EG" sz="4800" b="1" i="0" dirty="0">
                <a:solidFill>
                  <a:srgbClr val="00582A"/>
                </a:solidFill>
                <a:effectLst/>
                <a:latin typeface="Helvetica Neue"/>
              </a:rPr>
              <a:t>:</a:t>
            </a:r>
            <a:endParaRPr lang="ar-SA" sz="48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(</a:t>
            </a:r>
            <a:r>
              <a:rPr lang="ar-SA" sz="6600" b="1" i="0" dirty="0" err="1">
                <a:solidFill>
                  <a:srgbClr val="00582A"/>
                </a:solidFill>
                <a:effectLst/>
                <a:latin typeface="Helvetica Neue"/>
              </a:rPr>
              <a:t>عايشين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ليسوع ف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كل حياتنا</a:t>
            </a:r>
          </a:p>
          <a:p>
            <a:pPr algn="ctr" rtl="1"/>
            <a:r>
              <a:rPr lang="ar-SA" sz="6600" b="1" i="0" dirty="0" err="1">
                <a:solidFill>
                  <a:srgbClr val="00582A"/>
                </a:solidFill>
                <a:effectLst/>
                <a:latin typeface="Helvetica Neue"/>
              </a:rPr>
              <a:t>عايشين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ليسوع كل أيامنا)2</a:t>
            </a:r>
          </a:p>
          <a:p>
            <a:pPr algn="ctr" rtl="1"/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(ف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بيوتنا ومدرستنا</a:t>
            </a:r>
            <a:r>
              <a:rPr lang="ar-EG" sz="6600" b="1" dirty="0">
                <a:solidFill>
                  <a:srgbClr val="00582A"/>
                </a:solidFill>
                <a:latin typeface="Helvetica Neue"/>
              </a:rPr>
              <a:t> 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وكنيستنا عايشي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ـــــ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ن ليس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ـــــــــــــ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وع)2</a:t>
            </a:r>
          </a:p>
          <a:p>
            <a:br>
              <a:rPr lang="ar-SA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934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76200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3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-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(</a:t>
            </a:r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</a:rPr>
              <a:t>عايشين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ليسوع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وإحنا صغيرين</a:t>
            </a: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 كل يوم </a:t>
            </a:r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</a:rPr>
              <a:t>بنكبر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مع يسوع ماشيين)2</a:t>
            </a:r>
          </a:p>
          <a:p>
            <a:pPr algn="ctr" rtl="1"/>
            <a:endParaRPr lang="ar-SA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br>
              <a:rPr lang="ar-SA" sz="8000" b="1" dirty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718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2213</TotalTime>
  <Words>225</Words>
  <Application>Microsoft Office PowerPoint</Application>
  <PresentationFormat>عرض على الشاشة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367</cp:revision>
  <dcterms:created xsi:type="dcterms:W3CDTF">2021-12-07T14:30:00Z</dcterms:created>
  <dcterms:modified xsi:type="dcterms:W3CDTF">2024-04-08T08:31:51Z</dcterms:modified>
</cp:coreProperties>
</file>