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325" r:id="rId3"/>
    <p:sldId id="341" r:id="rId4"/>
    <p:sldId id="335" r:id="rId5"/>
    <p:sldId id="336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29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0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عبد واتبناه سيده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5293"/>
            <a:ext cx="9144000" cy="7766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(في بيت أبُويَا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عَجَايب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  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هايشُوفها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كُلّ تايب)2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2806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وِإحنا اللي كُنَّـــا عَبيد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صِرنــا بيَسوع حَبَايب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كُلّ يُوم عِزِّنـــــا بيزيد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وِيا خسَارة 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غَايب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03818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13" y="-11783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(عَبد وِاِتبَنَّــــاه سِيـــــدُه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صِرت مَمسُوك في </a:t>
            </a:r>
            <a:r>
              <a:rPr lang="ar-EG" sz="8000" b="1" dirty="0" err="1">
                <a:solidFill>
                  <a:srgbClr val="003300"/>
                </a:solidFill>
              </a:rPr>
              <a:t>إيده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409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وِقال مِين يقدَر يُؤذِيك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مَحفوظ جُوَّا العِين وِالنِّني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لِيل وِنَهَار سَهرَان عَليك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مِين يقدَر يخطَفَك مِنِّي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93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5293"/>
            <a:ext cx="9144000" cy="4442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(في بيت أبويا مرتاح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ذقت العز والأفراح)2</a:t>
            </a:r>
          </a:p>
        </p:txBody>
      </p:sp>
    </p:spTree>
    <p:extLst>
      <p:ext uri="{BB962C8B-B14F-4D97-AF65-F5344CB8AC3E}">
        <p14:creationId xmlns:p14="http://schemas.microsoft.com/office/powerpoint/2010/main" val="159212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ولو مرت بي تجارب </a:t>
            </a:r>
            <a:endParaRPr lang="ar-EG" sz="72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ألاقي حبيبي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ويايا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غير هم انا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ماكل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شارب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شبعي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وعزايــا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14711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13" y="-11783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(عَبد وِاِتبَنَّــــاه سِيـــــدُه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صِرت مَمسُوك في </a:t>
            </a:r>
            <a:r>
              <a:rPr lang="ar-EG" sz="8000" b="1" dirty="0" err="1">
                <a:solidFill>
                  <a:srgbClr val="003300"/>
                </a:solidFill>
              </a:rPr>
              <a:t>إيده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48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وِقال مِين يقدَر يُؤذِيك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مَحفوظ جُوَّا العِين وِالنِّني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لِيل وِنَهَار سَهرَان عَليك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مِين يقدَر يخطَفَك مِنِّي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518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5293"/>
            <a:ext cx="9144000" cy="610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(سَدِّدِت الدِّين عَنِّي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يحِقّ لي أهتِف وِأغَنِّي)2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صَنَعت الشَّر يا ناس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لَكِن لم أُجَازَى عَليه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أدخَلَني إلى الأقدَاس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حَمَلَني عَلى مِنكَبيـه</a:t>
            </a:r>
          </a:p>
        </p:txBody>
      </p:sp>
    </p:spTree>
    <p:extLst>
      <p:ext uri="{BB962C8B-B14F-4D97-AF65-F5344CB8AC3E}">
        <p14:creationId xmlns:p14="http://schemas.microsoft.com/office/powerpoint/2010/main" val="292133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13" y="-11783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(عَبد وِاِتبَنَّــــاه سِيـــــدُه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صِرت مَمسُوك في </a:t>
            </a:r>
            <a:r>
              <a:rPr lang="ar-EG" sz="8000" b="1" dirty="0" err="1">
                <a:solidFill>
                  <a:srgbClr val="003300"/>
                </a:solidFill>
              </a:rPr>
              <a:t>إيده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وِقال مِين يقدَر يُؤذِيك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مَحفوظ جُوَّا العِين وِالنِّني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لِيل وِنَهَار سَهرَان عَليك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مِين يقدَر يخطَفَك مِنِّي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7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5293"/>
            <a:ext cx="9144000" cy="610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(أيَّام كورة الخَنازِير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رَمَاهَا في بَحر غَزير)2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9138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وَلا عَاد يذكُرهَا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حَنانــه يا حَنانــه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وِثوب البِرّ كَسَانــــي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شَاعِر بِفَضله وِإحسَانه</a:t>
            </a:r>
          </a:p>
        </p:txBody>
      </p:sp>
    </p:spTree>
    <p:extLst>
      <p:ext uri="{BB962C8B-B14F-4D97-AF65-F5344CB8AC3E}">
        <p14:creationId xmlns:p14="http://schemas.microsoft.com/office/powerpoint/2010/main" val="2867880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13" y="-11783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(عَبد وِاِتبَنَّــــاه سِيـــــدُه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صِرت مَمسُوك في </a:t>
            </a:r>
            <a:r>
              <a:rPr lang="ar-EG" sz="8000" b="1" dirty="0" err="1">
                <a:solidFill>
                  <a:srgbClr val="003300"/>
                </a:solidFill>
              </a:rPr>
              <a:t>إيده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2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وِقال مِين يقدَر يُؤذِيك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مَحفوظ جُوَّا العِين وِالنِّني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لِيل وِنَهَار سَهرَان عَليك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مِين يقدَر يخطَفَك مِنِّي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460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236</Words>
  <Application>Microsoft Office PowerPoint</Application>
  <PresentationFormat>عرض على الشاشة (4:3)</PresentationFormat>
  <Paragraphs>51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118</cp:revision>
  <dcterms:created xsi:type="dcterms:W3CDTF">2021-12-07T14:30:00Z</dcterms:created>
  <dcterms:modified xsi:type="dcterms:W3CDTF">2024-03-30T14:47:22Z</dcterms:modified>
</cp:coreProperties>
</file>