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6" r:id="rId4"/>
    <p:sldId id="327" r:id="rId5"/>
    <p:sldId id="32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-1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46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43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775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عجز لساني عن التعبير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</a:p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عجز لِساني عَن التَّعبير  لمَّا نَويت أوصِف يَســـوع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حاولت أسمو بالتَّفْكيـــــــر  نطق فؤادي وقال يا جُموع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ياريتني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أقدَر أقول واعَبَّر)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عَن أوصـــاف الرَّبِّ يسوع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aajaz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ettaabeer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nawait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awSef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hawelt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asmo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bettafkeer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nataq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foaadi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al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jomooa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yaretni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aqdar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waaabbar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awSaf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elrrab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tongue couldn’t find words to describe Lord Jesus,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tried to sublimate and my heart talked to people saying “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wish I can express the character of Lord Jesus”.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</a:t>
            </a:r>
          </a:p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لَحظة واحدة في طَرفِة عين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طهَّرني دمُّه وصِرت سَعيد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طوباك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ياقَلبي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بَقيت فَرحان  فَرَح لا يُنْطَق بِهِ ومَجيد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ياريتني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أقدَر أقول واعَبَّر)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عَن خلاص الرَّبِّ يسوع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6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lahza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tarfet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tahharni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dammo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weSert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saaeed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baqet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yontaq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majeed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yaretni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aqdar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waaabbar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r>
              <a:rPr lang="en-US" sz="20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elrrab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a blink of an eye his blood cleansed me and made me happy. Blessed is my heart with that glorious joy. I wish I could express the salvation of Lord Jesus.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808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لمَّا ضَعُفْتُ في الطَّريق والعَدو خَدني في الظُّلُمات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لَقيت يسوع أغلى صَديق  سَحَق عَدُوِّي وقال: هَيْهَات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ياريتني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أقدَر أقول واعَبَّر)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عن سُلطان الرَّبِّ يسوع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Daaofto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fittareeq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welaado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khadni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fizzolomat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laqet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Sadeeq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sahaq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aadoi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al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haihat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yaretni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aqdar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waabbar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soltan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elrrab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I weakened on the way and the enemy took me to darkness, I found Jesus Who crushed the enemy. I wish I could express the authority of Lord Jesus.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8132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4-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قُدُّوس إلَهي يَسُوع البَار  مَجْداً لِصاحِب الأمْجَاد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طوباك يا مُؤْمِن يا مُخْتـــار  ها تعيش في ظِلُّه للأبَد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ياريتني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أقدَر أقول واعَبَّر)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عَن حَبيبي الفَادي يسوع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qoddos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Saheb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amjad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moamen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mokhtar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hataesh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zello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lelabad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yaretni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aq2dar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waabbar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Glory to Holy righteous Lord Jesus. Blessed are you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chosen believer, you will live with Him forever. I wish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could express the love of Lord Jesus.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901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5044</TotalTime>
  <Words>406</Words>
  <Application>Microsoft Office PowerPoint</Application>
  <PresentationFormat>عرض على الشاشة (4:3)</PresentationFormat>
  <Paragraphs>35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491</cp:revision>
  <dcterms:created xsi:type="dcterms:W3CDTF">2021-12-07T14:30:00Z</dcterms:created>
  <dcterms:modified xsi:type="dcterms:W3CDTF">2023-09-20T14:47:33Z</dcterms:modified>
</cp:coreProperties>
</file>