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53" r:id="rId3"/>
    <p:sldId id="354" r:id="rId4"/>
    <p:sldId id="274" r:id="rId5"/>
    <p:sldId id="346" r:id="rId6"/>
    <p:sldId id="345" r:id="rId7"/>
    <p:sldId id="355" r:id="rId8"/>
    <p:sldId id="352" r:id="rId9"/>
    <p:sldId id="35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3"/>
            <p14:sldId id="354"/>
            <p14:sldId id="274"/>
            <p14:sldId id="346"/>
            <p14:sldId id="345"/>
            <p14:sldId id="355"/>
            <p14:sldId id="352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6" d="100"/>
          <a:sy n="66" d="100"/>
        </p:scale>
        <p:origin x="5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عجز لساني عن التعبير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4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</a:t>
            </a:r>
          </a:p>
          <a:p>
            <a:pPr algn="ctr" rtl="1">
              <a:defRPr/>
            </a:pPr>
            <a:r>
              <a:rPr lang="ar-EG" sz="6600" b="1" dirty="0"/>
              <a:t>عجز لساني عن التعبير</a:t>
            </a:r>
            <a:br>
              <a:rPr lang="ar-EG" sz="6600" b="1" dirty="0"/>
            </a:br>
            <a:r>
              <a:rPr lang="ar-EG" sz="6600" b="1" dirty="0"/>
              <a:t>لما نويت اوصف يسوع</a:t>
            </a:r>
            <a:br>
              <a:rPr lang="ar-EG" sz="6600" b="1" dirty="0"/>
            </a:br>
            <a:r>
              <a:rPr lang="ar-EG" sz="6600" b="1" dirty="0"/>
              <a:t>حاولـت أسمـو بالتفكيـر</a:t>
            </a:r>
            <a:br>
              <a:rPr lang="ar-EG" sz="6600" b="1" dirty="0"/>
            </a:br>
            <a:r>
              <a:rPr lang="ar-EG" sz="6600" b="1" dirty="0"/>
              <a:t>نطق فؤادي وقال: يا جموع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1295400"/>
            <a:ext cx="9144000" cy="589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br>
              <a:rPr lang="ar-EG" sz="6600" b="1" dirty="0"/>
            </a:br>
            <a:r>
              <a:rPr lang="ar-EG" sz="6600" b="1" dirty="0"/>
              <a:t>( يا </a:t>
            </a:r>
            <a:r>
              <a:rPr lang="ar-EG" sz="6600" b="1" dirty="0" err="1"/>
              <a:t>ريتني</a:t>
            </a:r>
            <a:r>
              <a:rPr lang="ar-EG" sz="6600" b="1" dirty="0"/>
              <a:t> أقدر أقول واعبر )2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6600" b="1" dirty="0"/>
              <a:t> عن أوصاف الرب يسوع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2-</a:t>
            </a:r>
          </a:p>
          <a:p>
            <a:pPr algn="ctr" rtl="1">
              <a:defRPr/>
            </a:pPr>
            <a:r>
              <a:rPr lang="ar-EG" sz="6600" b="1" dirty="0"/>
              <a:t>في لحظة واحدة في طرفة عين</a:t>
            </a:r>
            <a:br>
              <a:rPr lang="ar-EG" sz="6600" b="1" dirty="0"/>
            </a:br>
            <a:r>
              <a:rPr lang="ar-EG" sz="6600" b="1" dirty="0"/>
              <a:t>طهرني دمه وصرت سعيد</a:t>
            </a:r>
            <a:br>
              <a:rPr lang="ar-EG" sz="6600" b="1" dirty="0"/>
            </a:br>
            <a:r>
              <a:rPr lang="ar-EG" sz="6600" b="1" dirty="0"/>
              <a:t>طوباك يا قلبي بقيت فرحان</a:t>
            </a:r>
            <a:br>
              <a:rPr lang="ar-EG" sz="6600" b="1" dirty="0"/>
            </a:br>
            <a:r>
              <a:rPr lang="ar-EG" sz="6600" b="1" dirty="0"/>
              <a:t>فرح لا ينطق به ومجيد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1323332"/>
            <a:ext cx="9144000" cy="589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br>
              <a:rPr lang="ar-EG" sz="6600" b="1" dirty="0"/>
            </a:br>
            <a:r>
              <a:rPr lang="ar-EG" sz="6600" b="1" dirty="0"/>
              <a:t>( يا </a:t>
            </a:r>
            <a:r>
              <a:rPr lang="ar-EG" sz="6600" b="1" dirty="0" err="1"/>
              <a:t>ريتني</a:t>
            </a:r>
            <a:r>
              <a:rPr lang="ar-EG" sz="6600" b="1" dirty="0"/>
              <a:t> أقدر أقول واعبر )2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6600" b="1" dirty="0"/>
              <a:t> عن خلاص الرب يسوع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3048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3-</a:t>
            </a:r>
          </a:p>
          <a:p>
            <a:pPr algn="ctr" rtl="1">
              <a:defRPr/>
            </a:pPr>
            <a:r>
              <a:rPr lang="ar-EG" sz="6600" b="1" dirty="0"/>
              <a:t>لما ضعفت في الطريق</a:t>
            </a:r>
            <a:br>
              <a:rPr lang="ar-EG" sz="6600" b="1" dirty="0"/>
            </a:br>
            <a:r>
              <a:rPr lang="ar-EG" sz="6600" b="1" dirty="0"/>
              <a:t>والعدو خدني في الظلمات</a:t>
            </a:r>
            <a:br>
              <a:rPr lang="ar-EG" sz="6600" b="1" dirty="0"/>
            </a:br>
            <a:r>
              <a:rPr lang="ar-EG" sz="6600" b="1" dirty="0"/>
              <a:t>لقيت يسوع أغلى صديق</a:t>
            </a:r>
            <a:br>
              <a:rPr lang="ar-EG" sz="6600" b="1" dirty="0"/>
            </a:br>
            <a:r>
              <a:rPr lang="ar-EG" sz="6600" b="1" dirty="0"/>
              <a:t>سحق عدوي وقال: هيهات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1323332"/>
            <a:ext cx="9144000" cy="589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br>
              <a:rPr lang="ar-EG" sz="6600" b="1" dirty="0"/>
            </a:br>
            <a:r>
              <a:rPr lang="ar-EG" sz="6600" b="1" dirty="0"/>
              <a:t>( يا </a:t>
            </a:r>
            <a:r>
              <a:rPr lang="ar-EG" sz="6600" b="1" dirty="0" err="1"/>
              <a:t>ريتني</a:t>
            </a:r>
            <a:r>
              <a:rPr lang="ar-EG" sz="6600" b="1" dirty="0"/>
              <a:t> أقدر أقول واعبر )2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6600" b="1" dirty="0"/>
              <a:t> عن سلطان الرب يسوع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4-</a:t>
            </a:r>
          </a:p>
          <a:p>
            <a:pPr algn="ctr" rtl="1">
              <a:defRPr/>
            </a:pPr>
            <a:r>
              <a:rPr lang="ar-EG" sz="6600" b="1" dirty="0"/>
              <a:t>قدوس إلهي يسوع البار</a:t>
            </a:r>
            <a:br>
              <a:rPr lang="ar-EG" sz="6600" b="1" dirty="0"/>
            </a:br>
            <a:r>
              <a:rPr lang="ar-EG" sz="6600" b="1" dirty="0"/>
              <a:t>مجداً لصاحب الأمجاد</a:t>
            </a:r>
            <a:br>
              <a:rPr lang="ar-EG" sz="6600" b="1" dirty="0"/>
            </a:br>
            <a:r>
              <a:rPr lang="ar-EG" sz="6600" b="1" dirty="0"/>
              <a:t>طوباك يا مؤمن يا مختار</a:t>
            </a:r>
            <a:br>
              <a:rPr lang="ar-EG" sz="6600" b="1" dirty="0"/>
            </a:br>
            <a:r>
              <a:rPr lang="ar-EG" sz="6600" b="1" dirty="0"/>
              <a:t>هتعيش في ظله للأبد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1094732"/>
            <a:ext cx="9144000" cy="589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br>
              <a:rPr lang="ar-EG" sz="6600" b="1" dirty="0"/>
            </a:br>
            <a:r>
              <a:rPr lang="ar-EG" sz="6600" b="1" dirty="0"/>
              <a:t>( يا </a:t>
            </a:r>
            <a:r>
              <a:rPr lang="ar-EG" sz="6600" b="1" dirty="0" err="1"/>
              <a:t>ريتني</a:t>
            </a:r>
            <a:r>
              <a:rPr lang="ar-EG" sz="6600" b="1" dirty="0"/>
              <a:t> أقدر أقول واعبر )2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6600" b="1" dirty="0"/>
              <a:t> عن حبيبي الفادي يسوع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151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2024-03-30T16:13:40Z</dcterms:modified>
</cp:coreProperties>
</file>