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71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00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56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18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فرحاً اغمرنا يا ربنا الحبيب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فرَحاً اغمُرنا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يارَبَّنا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الحبيب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فرَحاً بروحِكَ القُدُّوسْ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فَرَحاً لا يُنطَقُ بِهِ ومجيد   فَرَحاً ليرفعَ الن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فوسْ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(إيمانُنــــــــا أنَّكْ صُلِبْت   حَامِلاً كُلَّ الأحْزَان)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oghmorna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qoddos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yontaq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majeed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yarfaaan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nofos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Solebt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hamelan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Lord fill us with joy, indescribable from Your Holy Spirit to lift our souls. We believe You were crucified lifting all sorrows.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نُعَظِّم شَخْصَـكَ نَرفَعُ اسمَكَ  نَهتِفُ لَكَ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يامَلِيكَنا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نُعَظِّم شَخْصَـكَ نَرفَعُ اسمَكَ نَحمَدُكَ يا مَلِكَ المُلوك</a:t>
            </a:r>
          </a:p>
          <a:p>
            <a:pPr rtl="1"/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noaazzem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nahtefo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malekana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noaazzem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nahmadoka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almolok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praise Your name, our King of kings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شِفاءً أعْطِ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يارَبَّنا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الحَبيب شِفاءْ بِرُوحِكَ القُدُّوس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شِفاءً عَظيماً كامِل وأكيد  شِفاءً يُريحُ النُّفوس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(إيمانُنا أنَّك جُلِـــــــــدْت  آخِذاً كُلَّ الأسْقَــام)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shefa2an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shefa2 be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qoddos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shefa2an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aaz’eeman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shefa2an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yoreehon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nofos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joledt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akhethan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asqam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Heal us Dear Lord with Your Holy Spirit fully and completely to rest our souls. We believe You were scourged and took all our sickness in Yourself.</a:t>
            </a:r>
            <a:endParaRPr lang="ar-EG" sz="1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121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نُعَظِّم شَخْصَـكَ نَرفَعُ اسمَكَ  نَهتِفُ لَكَ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يامَلِيكَنا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نُعَظِّم شَخْصَـكَ نَرفَعُ اسمَكَ نَحمَدُكَ يا مَلِكَ المُلوك</a:t>
            </a:r>
          </a:p>
          <a:p>
            <a:pPr rtl="1"/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noaazzem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nahtefo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malekana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noaazzem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nahmadoka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almolok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praise Your name, our King of kings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12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قُوةً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اِملأنا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يارَبَّنا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الحَبيب  قُوَةً بِروحِكَ القُدُّوسْ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قُوَّةً تُحَطِّمُ كُلَّ الحُصون  قُوَّةً لِتُطْلِقَ النُّفوسْ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(إيمانُنــــا أنَّكَ قُمْت   ساحِقاً قوى الشَّيْطانْ)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emlaana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elhabeeb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alqoddos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tohattemo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alhoSon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letotleqa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elnnofos</a:t>
            </a:r>
            <a:b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qomt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saheqan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elshaytan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Fill us with power Dear Lord with Your Holy Spirit to free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our souls and destroy the enemy. We believe You resurrected destroying the power of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1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2297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نُعَظِّم شَخْصَـكَ نَرفَعُ اسمَكَ  نَهتِفُ لَكَ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يامَلِيكَنا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نُعَظِّم شَخْصَـكَ نَرفَعُ اسمَكَ نَحمَدُكَ يا مَلِكَ المُلوك</a:t>
            </a:r>
          </a:p>
          <a:p>
            <a:pPr rtl="1"/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noaazzem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nahtefo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malekana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noaazzem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nahmadoka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almolok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praise Your name, our King of kings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35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5297</TotalTime>
  <Words>438</Words>
  <Application>Microsoft Office PowerPoint</Application>
  <PresentationFormat>عرض على الشاشة (4:3)</PresentationFormat>
  <Paragraphs>39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527</cp:revision>
  <dcterms:created xsi:type="dcterms:W3CDTF">2021-12-07T14:30:00Z</dcterms:created>
  <dcterms:modified xsi:type="dcterms:W3CDTF">2023-10-10T13:39:56Z</dcterms:modified>
</cp:coreProperties>
</file>