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296" r:id="rId4"/>
    <p:sldId id="297" r:id="rId5"/>
    <p:sldId id="298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6"/>
            <p14:sldId id="297"/>
            <p14:sldId id="29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-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قلبي ينبض من جديد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قلبي ينبض من جديد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يدعوك يا ربي المجيد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اعلم اني شردت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حتى حبك تركت</a:t>
            </a:r>
            <a:br>
              <a:rPr lang="ar-EG" sz="8000" b="1" dirty="0">
                <a:cs typeface="+mn-cs"/>
              </a:rPr>
            </a:br>
            <a:br>
              <a:rPr lang="ar-EG" sz="8000" b="1" dirty="0">
                <a:cs typeface="+mn-cs"/>
              </a:rPr>
            </a:br>
            <a:endParaRPr lang="ar-EG" sz="8000" b="1" i="0" dirty="0">
              <a:effectLst/>
              <a:latin typeface="jomhuria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واعتمدت واتكلت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على حب الآخرين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فتعبت إذ وجدت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أنه ليس صديق</a:t>
            </a:r>
            <a:br>
              <a:rPr lang="ar-EG" sz="8000" b="1" dirty="0">
                <a:cs typeface="+mn-cs"/>
              </a:rPr>
            </a:br>
            <a:endParaRPr lang="ar-EG" sz="8000" b="1" i="0" dirty="0">
              <a:effectLst/>
              <a:latin typeface="jomhuria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42592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فرجعت إذ عرفت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أنك الحب الوحيد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تستطيع ان تفيض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حتى في قلبي الصغير</a:t>
            </a:r>
            <a:br>
              <a:rPr lang="ar-EG" sz="8000" b="1" dirty="0">
                <a:cs typeface="+mn-cs"/>
              </a:rPr>
            </a:br>
            <a:endParaRPr lang="ar-EG" sz="8000" b="1" i="0" dirty="0">
              <a:effectLst/>
              <a:latin typeface="jomhuria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514718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كي أعود من بعيد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بمنطق الحب الجديد </a:t>
            </a:r>
          </a:p>
          <a:p>
            <a:pPr algn="ctr" rtl="1"/>
            <a:r>
              <a:rPr lang="ar-EG" sz="8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وأحب الأخرين </a:t>
            </a:r>
          </a:p>
          <a:p>
            <a:pPr algn="ctr" rtl="1"/>
            <a:r>
              <a:rPr lang="ar-EG" sz="8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أحب 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 الأخرين</a:t>
            </a:r>
          </a:p>
          <a:p>
            <a:br>
              <a:rPr lang="ar-EG" sz="8000" b="1" dirty="0">
                <a:cs typeface="+mn-cs"/>
              </a:rPr>
            </a:br>
            <a:endParaRPr lang="ar-EG" sz="8000" b="1" i="0" dirty="0">
              <a:effectLst/>
              <a:latin typeface="jomhuria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536855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3164</TotalTime>
  <Words>60</Words>
  <Application>Microsoft Office PowerPoint</Application>
  <PresentationFormat>عرض على الشاشة (4:3)</PresentationFormat>
  <Paragraphs>19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Arial</vt:lpstr>
      <vt:lpstr>Calibri</vt:lpstr>
      <vt:lpstr>Helvetica Neue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232</cp:revision>
  <dcterms:created xsi:type="dcterms:W3CDTF">2021-12-07T14:30:00Z</dcterms:created>
  <dcterms:modified xsi:type="dcterms:W3CDTF">2022-11-24T14:57:18Z</dcterms:modified>
</cp:coreProperties>
</file>