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9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192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لنقم نبني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لِنَقُمْ نبني مَعَاً لا نَرتَخي</a:t>
            </a:r>
            <a:br>
              <a:rPr lang="ar-EG" sz="7200" b="1" dirty="0"/>
            </a:br>
            <a:r>
              <a:rPr lang="ar-EG" sz="7200" b="1" dirty="0"/>
              <a:t>وَلنُشَدِّدْ الأيَـادي وَاثِقين</a:t>
            </a:r>
          </a:p>
          <a:p>
            <a:pPr algn="ctr" rtl="1"/>
            <a:r>
              <a:rPr lang="ar-EG" sz="7200" b="1" dirty="0"/>
              <a:t>نَعمَلُ خَيْرَاً لِمَجدِ رَبِّنا</a:t>
            </a:r>
            <a:br>
              <a:rPr lang="ar-EG" sz="7200" b="1" dirty="0"/>
            </a:br>
            <a:r>
              <a:rPr lang="ar-EG" sz="7200" b="1" dirty="0"/>
              <a:t>باسمِهِ نبني لَهُ مُشَيِّدِين</a:t>
            </a:r>
          </a:p>
          <a:p>
            <a:pPr algn="ctr" rtl="1"/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325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/>
              <a:t>فَلْنَقُمْ نبني  فَلْنَقُمْ نبني</a:t>
            </a:r>
            <a:br>
              <a:rPr lang="ar-EG" sz="7200" b="1"/>
            </a:br>
            <a:r>
              <a:rPr lang="ar-EG" sz="7200" b="1"/>
              <a:t>وَلنُشَدِّدْ الأيَادي وَاثِقين</a:t>
            </a:r>
            <a:br>
              <a:rPr lang="ar-EG" sz="7200" b="1"/>
            </a:br>
            <a:r>
              <a:rPr lang="ar-EG" sz="7200" b="1"/>
              <a:t>فَلْنَقُمْ نبني فَلْنَقُمْ نبني</a:t>
            </a:r>
            <a:br>
              <a:rPr lang="ar-EG" sz="7200" b="1"/>
            </a:br>
            <a:r>
              <a:rPr lang="ar-EG" sz="7200" b="1"/>
              <a:t>باسمِهِ نبني لَهُ مُشَيِّدِين</a:t>
            </a:r>
            <a:br>
              <a:rPr lang="ar-EG" sz="7200" b="1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40</Words>
  <Application>Microsoft Office PowerPoint</Application>
  <PresentationFormat>عرض على الشاشة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229</cp:revision>
  <dcterms:created xsi:type="dcterms:W3CDTF">2021-12-07T14:30:00Z</dcterms:created>
  <dcterms:modified xsi:type="dcterms:W3CDTF">2024-03-30T14:24:22Z</dcterms:modified>
</cp:coreProperties>
</file>