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4" r:id="rId3"/>
    <p:sldId id="277" r:id="rId4"/>
    <p:sldId id="445" r:id="rId5"/>
    <p:sldId id="446" r:id="rId6"/>
    <p:sldId id="447" r:id="rId7"/>
    <p:sldId id="448" r:id="rId8"/>
    <p:sldId id="449" r:id="rId9"/>
    <p:sldId id="450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48" y="3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err="1"/>
              <a:t>ميدلــــــــي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هيا نهتف أمام الرب </a:t>
            </a:r>
          </a:p>
          <a:p>
            <a:pPr algn="ctr"/>
            <a:r>
              <a:rPr lang="ar-EG" sz="6600" b="1" dirty="0"/>
              <a:t>غني للرب يا كل الارض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(هيَّا نهْتِفُ أمامَ الرَّب  </a:t>
            </a:r>
          </a:p>
          <a:p>
            <a:pPr algn="ctr" rtl="1"/>
            <a:r>
              <a:rPr lang="ar-EG" sz="6600" b="1" dirty="0"/>
              <a:t>وَنَرْفعُ أصْواتَ الحَمْد </a:t>
            </a:r>
          </a:p>
          <a:p>
            <a:pPr algn="ctr" rtl="1"/>
            <a:r>
              <a:rPr lang="ar-EG" sz="6600" b="1" dirty="0"/>
              <a:t>نُعْلِنُ مَجدَهُ في كُلِّ الأرض  </a:t>
            </a:r>
          </a:p>
          <a:p>
            <a:pPr algn="ctr" rtl="1"/>
            <a:r>
              <a:rPr lang="ar-EG" sz="6600" b="1" dirty="0"/>
              <a:t>يَسُوعُ لَهُ كُلُّ المَجْد)2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609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مَجْدَاً مَجْدَاً لِرَبِّ الأرْباب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</a:rPr>
              <a:t>هَللويا</a:t>
            </a:r>
            <a:r>
              <a:rPr lang="ar-EG" sz="7200" b="1" dirty="0">
                <a:solidFill>
                  <a:srgbClr val="003300"/>
                </a:solidFill>
              </a:rPr>
              <a:t> يَسُوعُ لَهُ كُلُّ المَجْد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443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(هَيَّا نفرَحُ بِكُلَّ القلب   </a:t>
            </a:r>
          </a:p>
          <a:p>
            <a:pPr algn="ctr" rtl="1"/>
            <a:r>
              <a:rPr lang="ar-EG" sz="6600" b="1" dirty="0"/>
              <a:t>وَنشدُو لإلَهِنـا</a:t>
            </a:r>
          </a:p>
          <a:p>
            <a:pPr algn="ctr" rtl="1"/>
            <a:r>
              <a:rPr lang="ar-EG" sz="6600" b="1" dirty="0"/>
              <a:t>فَرَحُ الرَبِّ هوَ قوَّتُنا   </a:t>
            </a:r>
          </a:p>
          <a:p>
            <a:pPr algn="ctr" rtl="1"/>
            <a:r>
              <a:rPr lang="ar-EG" sz="6600" b="1" dirty="0"/>
              <a:t>يَسُوعُ سِرُّ مَجْدِنا)2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20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609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مَجْدَاً مَجْدَاً لِرَبِّ الأرْباب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>
                <a:solidFill>
                  <a:srgbClr val="003300"/>
                </a:solidFill>
              </a:rPr>
              <a:t>هَللويا</a:t>
            </a:r>
            <a:r>
              <a:rPr lang="ar-EG" sz="7200" b="1" dirty="0">
                <a:solidFill>
                  <a:srgbClr val="003300"/>
                </a:solidFill>
              </a:rPr>
              <a:t> يَسُوعُ لَهُ كُلُّ المَجْد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410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غَنِّي لِلرَّبِّ يا كُلَّ الأرض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خَلاصُهُ لِلأبَـــــدِ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عَظِيمَةٌ أعمَالُهُ وَمَجدُهُ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كُــــــلِّ الأرضِ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99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(لأنَّهُ عَظيمُ القُدرَةِ غَنُّوا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غَنُّوا لِسُلطانِهِ)2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(وَهوَ أبٌ مُحِبٌّ وَغَفور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غَنُّوا لِغُفــــرانِهِ)2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219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غَنِّي لِلرَّبِّ يا كُلَّ الأرض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خَلاصُهُ لِلأبَـــــدِ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عَظِيمَةٌ أعمَالُهُ وَمَجدُهُ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كُــــــلِّ الأرضِ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360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503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(لأنَّهُ عَظيمُ القُدرَةِ غَنُّوا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غَنُّوا لِسُلطانِهِ)2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(وَهوَ أبٌ مُحِبٌّ وَغَفور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غَنُّوا لِغُفــــرانِهِ)2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33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169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1641</TotalTime>
  <Words>131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309</cp:revision>
  <dcterms:created xsi:type="dcterms:W3CDTF">2021-12-07T14:30:00Z</dcterms:created>
  <dcterms:modified xsi:type="dcterms:W3CDTF">2024-03-30T14:32:23Z</dcterms:modified>
</cp:coreProperties>
</file>