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36" r:id="rId3"/>
    <p:sldId id="274" r:id="rId4"/>
    <p:sldId id="337" r:id="rId5"/>
    <p:sldId id="338" r:id="rId6"/>
    <p:sldId id="339" r:id="rId7"/>
    <p:sldId id="340" r:id="rId8"/>
    <p:sldId id="34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36"/>
            <p14:sldId id="274"/>
            <p14:sldId id="337"/>
            <p14:sldId id="338"/>
            <p14:sldId id="339"/>
            <p14:sldId id="340"/>
            <p14:sldId id="34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67" d="100"/>
          <a:sy n="67" d="100"/>
        </p:scale>
        <p:origin x="48" y="2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يا يسوع مجدك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95785"/>
            <a:ext cx="9144000" cy="5495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  <a:br>
              <a:rPr lang="ar-EG" sz="4800" b="1" dirty="0">
                <a:solidFill>
                  <a:srgbClr val="003300"/>
                </a:solidFill>
              </a:rPr>
            </a:br>
            <a:r>
              <a:rPr lang="ar-EG" sz="4800" b="1" dirty="0" err="1">
                <a:solidFill>
                  <a:srgbClr val="003300"/>
                </a:solidFill>
              </a:rPr>
              <a:t>يايَسُوع</a:t>
            </a:r>
            <a:r>
              <a:rPr lang="ar-EG" sz="4800" b="1" dirty="0">
                <a:solidFill>
                  <a:srgbClr val="003300"/>
                </a:solidFill>
              </a:rPr>
              <a:t> مَجدك </a:t>
            </a:r>
            <a:r>
              <a:rPr lang="ar-EG" sz="4800" b="1" dirty="0" err="1">
                <a:solidFill>
                  <a:srgbClr val="003300"/>
                </a:solidFill>
              </a:rPr>
              <a:t>مَجدك</a:t>
            </a:r>
            <a:r>
              <a:rPr lang="ar-EG" sz="4800" b="1" dirty="0">
                <a:solidFill>
                  <a:srgbClr val="003300"/>
                </a:solidFill>
              </a:rPr>
              <a:t> راح يعلا</a:t>
            </a:r>
            <a:br>
              <a:rPr lang="ar-EG" sz="4800" b="1" dirty="0">
                <a:solidFill>
                  <a:srgbClr val="003300"/>
                </a:solidFill>
              </a:rPr>
            </a:br>
            <a:r>
              <a:rPr lang="ar-EG" sz="4800" b="1" dirty="0">
                <a:solidFill>
                  <a:srgbClr val="003300"/>
                </a:solidFill>
              </a:rPr>
              <a:t>تسبيح لاسمك الكون راح يملا</a:t>
            </a:r>
            <a:br>
              <a:rPr lang="ar-EG" sz="4800" b="1" dirty="0">
                <a:solidFill>
                  <a:srgbClr val="003300"/>
                </a:solidFill>
              </a:rPr>
            </a:br>
            <a:r>
              <a:rPr lang="ar-EG" sz="4800" b="1" dirty="0">
                <a:solidFill>
                  <a:srgbClr val="003300"/>
                </a:solidFill>
              </a:rPr>
              <a:t>أهتِف أغنِّي لك  أشهَد بصَنيعك  المَجد أدِّيلك</a:t>
            </a:r>
            <a:br>
              <a:rPr lang="ar-EG" sz="4800" b="1" dirty="0">
                <a:solidFill>
                  <a:srgbClr val="003300"/>
                </a:solidFill>
              </a:rPr>
            </a:br>
            <a:r>
              <a:rPr lang="ar-EG" sz="4800" b="1" dirty="0" err="1">
                <a:solidFill>
                  <a:srgbClr val="003300"/>
                </a:solidFill>
              </a:rPr>
              <a:t>دا</a:t>
            </a:r>
            <a:r>
              <a:rPr lang="ar-EG" sz="4800" b="1" dirty="0">
                <a:solidFill>
                  <a:srgbClr val="003300"/>
                </a:solidFill>
              </a:rPr>
              <a:t> مَفيش قُوَّة  في كُلِّ الكون  تِوَقَّف تسبيحَك</a:t>
            </a:r>
            <a:endParaRPr lang="ar-SA" sz="4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2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6200"/>
            <a:ext cx="9144000" cy="6138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/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مَجدك </a:t>
            </a:r>
            <a:r>
              <a:rPr lang="ar-SA" sz="6000" b="1" dirty="0" err="1"/>
              <a:t>هايعُود</a:t>
            </a:r>
            <a:r>
              <a:rPr lang="ar-SA" sz="6000" b="1" dirty="0"/>
              <a:t> لك مُش لِلإنسانْ</a:t>
            </a:r>
            <a:br>
              <a:rPr lang="ar-SA" sz="6000" b="1" dirty="0"/>
            </a:br>
            <a:r>
              <a:rPr lang="ar-SA" sz="6000" b="1" dirty="0"/>
              <a:t>مَجدك راح يحنِــــــي كُل الأوثانْ</a:t>
            </a:r>
            <a:br>
              <a:rPr lang="ar-SA" sz="6000" b="1" dirty="0"/>
            </a:br>
            <a:r>
              <a:rPr lang="ar-SA" sz="6000" b="1" dirty="0"/>
              <a:t>مَلَكوتك قُــــوَّة لا مُش كَـــــــلامْ</a:t>
            </a:r>
            <a:br>
              <a:rPr lang="ar-SA" sz="6000" b="1" dirty="0"/>
            </a:br>
            <a:r>
              <a:rPr lang="ar-SA" sz="6000" b="1" dirty="0"/>
              <a:t>(يهتِف ليك رَبِّــــي)2  كُل لِسَـــانْ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95785"/>
            <a:ext cx="9144000" cy="5495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  <a:br>
              <a:rPr lang="ar-EG" sz="4800" b="1" dirty="0">
                <a:solidFill>
                  <a:srgbClr val="003300"/>
                </a:solidFill>
              </a:rPr>
            </a:br>
            <a:r>
              <a:rPr lang="ar-EG" sz="4800" b="1" dirty="0" err="1">
                <a:solidFill>
                  <a:srgbClr val="003300"/>
                </a:solidFill>
              </a:rPr>
              <a:t>يايَسُوع</a:t>
            </a:r>
            <a:r>
              <a:rPr lang="ar-EG" sz="4800" b="1" dirty="0">
                <a:solidFill>
                  <a:srgbClr val="003300"/>
                </a:solidFill>
              </a:rPr>
              <a:t> مَجدك </a:t>
            </a:r>
            <a:r>
              <a:rPr lang="ar-EG" sz="4800" b="1" dirty="0" err="1">
                <a:solidFill>
                  <a:srgbClr val="003300"/>
                </a:solidFill>
              </a:rPr>
              <a:t>مَجدك</a:t>
            </a:r>
            <a:r>
              <a:rPr lang="ar-EG" sz="4800" b="1" dirty="0">
                <a:solidFill>
                  <a:srgbClr val="003300"/>
                </a:solidFill>
              </a:rPr>
              <a:t> راح يعلا</a:t>
            </a:r>
            <a:br>
              <a:rPr lang="ar-EG" sz="4800" b="1" dirty="0">
                <a:solidFill>
                  <a:srgbClr val="003300"/>
                </a:solidFill>
              </a:rPr>
            </a:br>
            <a:r>
              <a:rPr lang="ar-EG" sz="4800" b="1" dirty="0">
                <a:solidFill>
                  <a:srgbClr val="003300"/>
                </a:solidFill>
              </a:rPr>
              <a:t>تسبيح لاسمك الكون راح يملا</a:t>
            </a:r>
            <a:br>
              <a:rPr lang="ar-EG" sz="4800" b="1" dirty="0">
                <a:solidFill>
                  <a:srgbClr val="003300"/>
                </a:solidFill>
              </a:rPr>
            </a:br>
            <a:r>
              <a:rPr lang="ar-EG" sz="4800" b="1" dirty="0">
                <a:solidFill>
                  <a:srgbClr val="003300"/>
                </a:solidFill>
              </a:rPr>
              <a:t>أهتِف أغنِّي لك  أشهَد بصَنيعك  المَجد أدِّيلك</a:t>
            </a:r>
            <a:br>
              <a:rPr lang="ar-EG" sz="4800" b="1" dirty="0">
                <a:solidFill>
                  <a:srgbClr val="003300"/>
                </a:solidFill>
              </a:rPr>
            </a:br>
            <a:r>
              <a:rPr lang="ar-EG" sz="4800" b="1" dirty="0" err="1">
                <a:solidFill>
                  <a:srgbClr val="003300"/>
                </a:solidFill>
              </a:rPr>
              <a:t>دا</a:t>
            </a:r>
            <a:r>
              <a:rPr lang="ar-EG" sz="4800" b="1" dirty="0">
                <a:solidFill>
                  <a:srgbClr val="003300"/>
                </a:solidFill>
              </a:rPr>
              <a:t> مَفيش قُوَّة  في كُلِّ الكون  تِوَقَّف تسبيحَك</a:t>
            </a:r>
            <a:endParaRPr lang="ar-SA" sz="4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500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6200"/>
            <a:ext cx="9144000" cy="6138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/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SA" sz="6000" b="1" dirty="0" err="1"/>
              <a:t>يايَسُوع</a:t>
            </a:r>
            <a:r>
              <a:rPr lang="ar-SA" sz="6000" b="1" dirty="0"/>
              <a:t> مين زَيَّك مين يسَـاويكْ</a:t>
            </a:r>
            <a:br>
              <a:rPr lang="ar-SA" sz="6000" b="1" dirty="0"/>
            </a:br>
            <a:r>
              <a:rPr lang="ar-SA" sz="6000" b="1" dirty="0"/>
              <a:t>طُرُقك أحكامـــــك عَاليَـــــة </a:t>
            </a:r>
            <a:r>
              <a:rPr lang="ar-SA" sz="6000" b="1" dirty="0" err="1"/>
              <a:t>يامَليكْ</a:t>
            </a:r>
            <a:br>
              <a:rPr lang="ar-SA" sz="6000" b="1" dirty="0"/>
            </a:br>
            <a:r>
              <a:rPr lang="ar-SA" sz="6000" b="1" dirty="0"/>
              <a:t>نِرفَع أغانِينا وِنعَلِّيكْ  مُلكك لن يَفنَى</a:t>
            </a:r>
            <a:br>
              <a:rPr lang="ar-SA" sz="6000" b="1" dirty="0"/>
            </a:br>
            <a:r>
              <a:rPr lang="ar-SA" sz="6000" b="1" dirty="0"/>
              <a:t>كُل الدُّهُـــــــور </a:t>
            </a:r>
            <a:r>
              <a:rPr lang="ar-SA" sz="6000" b="1" dirty="0" err="1"/>
              <a:t>هايدُوم</a:t>
            </a:r>
            <a:r>
              <a:rPr lang="ar-SA" sz="6000" b="1" dirty="0"/>
              <a:t> كُــــــرسِيكْ</a:t>
            </a:r>
          </a:p>
        </p:txBody>
      </p:sp>
    </p:spTree>
    <p:extLst>
      <p:ext uri="{BB962C8B-B14F-4D97-AF65-F5344CB8AC3E}">
        <p14:creationId xmlns:p14="http://schemas.microsoft.com/office/powerpoint/2010/main" val="3803346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95785"/>
            <a:ext cx="9144000" cy="5495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  <a:br>
              <a:rPr lang="ar-EG" sz="4800" b="1" dirty="0">
                <a:solidFill>
                  <a:srgbClr val="003300"/>
                </a:solidFill>
              </a:rPr>
            </a:br>
            <a:r>
              <a:rPr lang="ar-EG" sz="4800" b="1" dirty="0" err="1">
                <a:solidFill>
                  <a:srgbClr val="003300"/>
                </a:solidFill>
              </a:rPr>
              <a:t>يايَسُوع</a:t>
            </a:r>
            <a:r>
              <a:rPr lang="ar-EG" sz="4800" b="1" dirty="0">
                <a:solidFill>
                  <a:srgbClr val="003300"/>
                </a:solidFill>
              </a:rPr>
              <a:t> مَجدك </a:t>
            </a:r>
            <a:r>
              <a:rPr lang="ar-EG" sz="4800" b="1" dirty="0" err="1">
                <a:solidFill>
                  <a:srgbClr val="003300"/>
                </a:solidFill>
              </a:rPr>
              <a:t>مَجدك</a:t>
            </a:r>
            <a:r>
              <a:rPr lang="ar-EG" sz="4800" b="1" dirty="0">
                <a:solidFill>
                  <a:srgbClr val="003300"/>
                </a:solidFill>
              </a:rPr>
              <a:t> راح يعلا</a:t>
            </a:r>
            <a:br>
              <a:rPr lang="ar-EG" sz="4800" b="1" dirty="0">
                <a:solidFill>
                  <a:srgbClr val="003300"/>
                </a:solidFill>
              </a:rPr>
            </a:br>
            <a:r>
              <a:rPr lang="ar-EG" sz="4800" b="1" dirty="0">
                <a:solidFill>
                  <a:srgbClr val="003300"/>
                </a:solidFill>
              </a:rPr>
              <a:t>تسبيح لاسمك الكون راح يملا</a:t>
            </a:r>
            <a:br>
              <a:rPr lang="ar-EG" sz="4800" b="1" dirty="0">
                <a:solidFill>
                  <a:srgbClr val="003300"/>
                </a:solidFill>
              </a:rPr>
            </a:br>
            <a:r>
              <a:rPr lang="ar-EG" sz="4800" b="1" dirty="0">
                <a:solidFill>
                  <a:srgbClr val="003300"/>
                </a:solidFill>
              </a:rPr>
              <a:t>أهتِف أغنِّي لك  أشهَد بصَنيعك  المَجد أدِّيلك</a:t>
            </a:r>
            <a:br>
              <a:rPr lang="ar-EG" sz="4800" b="1" dirty="0">
                <a:solidFill>
                  <a:srgbClr val="003300"/>
                </a:solidFill>
              </a:rPr>
            </a:br>
            <a:r>
              <a:rPr lang="ar-EG" sz="4800" b="1" dirty="0" err="1">
                <a:solidFill>
                  <a:srgbClr val="003300"/>
                </a:solidFill>
              </a:rPr>
              <a:t>دا</a:t>
            </a:r>
            <a:r>
              <a:rPr lang="ar-EG" sz="4800" b="1" dirty="0">
                <a:solidFill>
                  <a:srgbClr val="003300"/>
                </a:solidFill>
              </a:rPr>
              <a:t> مَفيش قُوَّة  في كُلِّ الكون  تِوَقَّف تسبيحَك</a:t>
            </a:r>
            <a:endParaRPr lang="ar-SA" sz="4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307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6200"/>
            <a:ext cx="9144000" cy="6016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/>
              <a:t>3-</a:t>
            </a:r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كلامك رَبِّــــي </a:t>
            </a:r>
            <a:r>
              <a:rPr lang="ar-SA" sz="6000" b="1" dirty="0" err="1"/>
              <a:t>دا</a:t>
            </a:r>
            <a:r>
              <a:rPr lang="ar-SA" sz="6000" b="1" dirty="0"/>
              <a:t> سِيف في </a:t>
            </a:r>
            <a:r>
              <a:rPr lang="ar-SA" sz="6000" b="1" dirty="0" err="1"/>
              <a:t>الإيدْ</a:t>
            </a:r>
            <a:br>
              <a:rPr lang="ar-SA" sz="6000" b="1" dirty="0"/>
            </a:br>
            <a:r>
              <a:rPr lang="ar-SA" sz="6000" b="1" dirty="0"/>
              <a:t>أهزِم بيه عَـدُوِّي وَأرفَـع أناشِيـدْ</a:t>
            </a:r>
            <a:br>
              <a:rPr lang="ar-SA" sz="6000" b="1" dirty="0"/>
            </a:br>
            <a:r>
              <a:rPr lang="ar-SA" sz="6000" b="1" dirty="0"/>
              <a:t>تِنفَك قُيُـودِي وِأشُــوف مَــوَاعِيدْ</a:t>
            </a:r>
            <a:br>
              <a:rPr lang="ar-SA" sz="6000" b="1" dirty="0"/>
            </a:br>
            <a:r>
              <a:rPr lang="ar-SA" sz="5400" b="1" dirty="0"/>
              <a:t>وِبنصرَة أغَنِّي مَجْدَاً لاسمك مَجْدَاً </a:t>
            </a:r>
            <a:r>
              <a:rPr lang="ar-SA" sz="5400" b="1" dirty="0" err="1"/>
              <a:t>يامَليك</a:t>
            </a:r>
            <a:endParaRPr lang="ar-SA" sz="6000" b="1" dirty="0"/>
          </a:p>
        </p:txBody>
      </p:sp>
    </p:spTree>
    <p:extLst>
      <p:ext uri="{BB962C8B-B14F-4D97-AF65-F5344CB8AC3E}">
        <p14:creationId xmlns:p14="http://schemas.microsoft.com/office/powerpoint/2010/main" val="2132509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95785"/>
            <a:ext cx="9144000" cy="5495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  <a:br>
              <a:rPr lang="ar-EG" sz="4800" b="1" dirty="0">
                <a:solidFill>
                  <a:srgbClr val="003300"/>
                </a:solidFill>
              </a:rPr>
            </a:br>
            <a:r>
              <a:rPr lang="ar-EG" sz="4800" b="1" dirty="0" err="1">
                <a:solidFill>
                  <a:srgbClr val="003300"/>
                </a:solidFill>
              </a:rPr>
              <a:t>يايَسُوع</a:t>
            </a:r>
            <a:r>
              <a:rPr lang="ar-EG" sz="4800" b="1" dirty="0">
                <a:solidFill>
                  <a:srgbClr val="003300"/>
                </a:solidFill>
              </a:rPr>
              <a:t> مَجدك </a:t>
            </a:r>
            <a:r>
              <a:rPr lang="ar-EG" sz="4800" b="1" dirty="0" err="1">
                <a:solidFill>
                  <a:srgbClr val="003300"/>
                </a:solidFill>
              </a:rPr>
              <a:t>مَجدك</a:t>
            </a:r>
            <a:r>
              <a:rPr lang="ar-EG" sz="4800" b="1" dirty="0">
                <a:solidFill>
                  <a:srgbClr val="003300"/>
                </a:solidFill>
              </a:rPr>
              <a:t> راح يعلا</a:t>
            </a:r>
            <a:br>
              <a:rPr lang="ar-EG" sz="4800" b="1" dirty="0">
                <a:solidFill>
                  <a:srgbClr val="003300"/>
                </a:solidFill>
              </a:rPr>
            </a:br>
            <a:r>
              <a:rPr lang="ar-EG" sz="4800" b="1" dirty="0">
                <a:solidFill>
                  <a:srgbClr val="003300"/>
                </a:solidFill>
              </a:rPr>
              <a:t>تسبيح لاسمك الكون راح يملا</a:t>
            </a:r>
            <a:br>
              <a:rPr lang="ar-EG" sz="4800" b="1" dirty="0">
                <a:solidFill>
                  <a:srgbClr val="003300"/>
                </a:solidFill>
              </a:rPr>
            </a:br>
            <a:r>
              <a:rPr lang="ar-EG" sz="4800" b="1" dirty="0">
                <a:solidFill>
                  <a:srgbClr val="003300"/>
                </a:solidFill>
              </a:rPr>
              <a:t>أهتِف أغنِّي لك  أشهَد بصَنيعك  المَجد أدِّيلك</a:t>
            </a:r>
            <a:br>
              <a:rPr lang="ar-EG" sz="4800" b="1" dirty="0">
                <a:solidFill>
                  <a:srgbClr val="003300"/>
                </a:solidFill>
              </a:rPr>
            </a:br>
            <a:r>
              <a:rPr lang="ar-EG" sz="4800" b="1" dirty="0" err="1">
                <a:solidFill>
                  <a:srgbClr val="003300"/>
                </a:solidFill>
              </a:rPr>
              <a:t>دا</a:t>
            </a:r>
            <a:r>
              <a:rPr lang="ar-EG" sz="4800" b="1" dirty="0">
                <a:solidFill>
                  <a:srgbClr val="003300"/>
                </a:solidFill>
              </a:rPr>
              <a:t> مَفيش قُوَّة  في كُلِّ الكون  تِوَقَّف تسبيحَك</a:t>
            </a:r>
            <a:endParaRPr lang="ar-SA" sz="4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990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1664</TotalTime>
  <Words>203</Words>
  <Application>Microsoft Office PowerPoint</Application>
  <PresentationFormat>عرض على الشاشة (4:3)</PresentationFormat>
  <Paragraphs>12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187</cp:revision>
  <dcterms:created xsi:type="dcterms:W3CDTF">2021-12-07T14:30:00Z</dcterms:created>
  <dcterms:modified xsi:type="dcterms:W3CDTF">2024-03-30T16:02:09Z</dcterms:modified>
</cp:coreProperties>
</file>